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788" r:id="rId2"/>
    <p:sldId id="278" r:id="rId3"/>
    <p:sldId id="277" r:id="rId4"/>
    <p:sldId id="785" r:id="rId5"/>
  </p:sldIdLst>
  <p:sldSz cx="18288000" cy="10287000"/>
  <p:notesSz cx="6858000" cy="9144000"/>
  <p:embeddedFontLst>
    <p:embeddedFont>
      <p:font typeface="微軟正黑體" panose="020B0604030504040204" pitchFamily="34" charset="-120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D9B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4648" autoAdjust="0"/>
  </p:normalViewPr>
  <p:slideViewPr>
    <p:cSldViewPr>
      <p:cViewPr varScale="1">
        <p:scale>
          <a:sx n="81" d="100"/>
          <a:sy n="81" d="100"/>
        </p:scale>
        <p:origin x="760" y="184"/>
      </p:cViewPr>
      <p:guideLst>
        <p:guide orient="horz" pos="324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497A6-0882-1243-B147-7B21235FD46C}" type="datetimeFigureOut">
              <a:rPr kumimoji="1" lang="zh-TW" altLang="en-US" smtClean="0"/>
              <a:t>2025/1/13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0E809-6C4F-9345-80E6-C56EA432B38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2954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/>
          <p:nvPr userDrawn="1"/>
        </p:nvGrpSpPr>
        <p:grpSpPr>
          <a:xfrm>
            <a:off x="-1219200" y="7658100"/>
            <a:ext cx="4280288" cy="3319407"/>
            <a:chOff x="0" y="0"/>
            <a:chExt cx="5707051" cy="4425876"/>
          </a:xfrm>
          <a:solidFill>
            <a:schemeClr val="accent1">
              <a:lumMod val="75000"/>
            </a:schemeClr>
          </a:solidFill>
        </p:grpSpPr>
        <p:grpSp>
          <p:nvGrpSpPr>
            <p:cNvPr id="6" name="Group 3"/>
            <p:cNvGrpSpPr/>
            <p:nvPr/>
          </p:nvGrpSpPr>
          <p:grpSpPr>
            <a:xfrm>
              <a:off x="0" y="0"/>
              <a:ext cx="4425876" cy="4425876"/>
              <a:chOff x="0" y="0"/>
              <a:chExt cx="6350000" cy="6350000"/>
            </a:xfrm>
            <a:grpFill/>
          </p:grpSpPr>
          <p:sp>
            <p:nvSpPr>
              <p:cNvPr id="9" name="Freeform 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7" name="AutoShape 5"/>
            <p:cNvSpPr/>
            <p:nvPr/>
          </p:nvSpPr>
          <p:spPr>
            <a:xfrm rot="5400000">
              <a:off x="3720202" y="705674"/>
              <a:ext cx="68512" cy="3083041"/>
            </a:xfrm>
            <a:prstGeom prst="rect">
              <a:avLst/>
            </a:prstGeom>
            <a:grpFill/>
          </p:spPr>
        </p:sp>
        <p:sp>
          <p:nvSpPr>
            <p:cNvPr id="8" name="AutoShape 6"/>
            <p:cNvSpPr/>
            <p:nvPr/>
          </p:nvSpPr>
          <p:spPr>
            <a:xfrm rot="5400000">
              <a:off x="4131274" y="1048234"/>
              <a:ext cx="68512" cy="3083041"/>
            </a:xfrm>
            <a:prstGeom prst="rect">
              <a:avLst/>
            </a:prstGeom>
            <a:grpFill/>
          </p:spPr>
        </p:sp>
      </p:grpSp>
      <p:grpSp>
        <p:nvGrpSpPr>
          <p:cNvPr id="10" name="Group 7"/>
          <p:cNvGrpSpPr/>
          <p:nvPr userDrawn="1"/>
        </p:nvGrpSpPr>
        <p:grpSpPr>
          <a:xfrm>
            <a:off x="15087600" y="-1145354"/>
            <a:ext cx="4280288" cy="3319407"/>
            <a:chOff x="0" y="0"/>
            <a:chExt cx="5707051" cy="4425876"/>
          </a:xfrm>
          <a:solidFill>
            <a:schemeClr val="accent6">
              <a:lumMod val="75000"/>
            </a:schemeClr>
          </a:solidFill>
        </p:grpSpPr>
        <p:grpSp>
          <p:nvGrpSpPr>
            <p:cNvPr id="11" name="Group 8"/>
            <p:cNvGrpSpPr/>
            <p:nvPr/>
          </p:nvGrpSpPr>
          <p:grpSpPr>
            <a:xfrm>
              <a:off x="1281175" y="0"/>
              <a:ext cx="4425876" cy="4425876"/>
              <a:chOff x="0" y="0"/>
              <a:chExt cx="6350000" cy="6350000"/>
            </a:xfrm>
            <a:grpFill/>
          </p:grpSpPr>
          <p:sp>
            <p:nvSpPr>
              <p:cNvPr id="14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2" name="AutoShape 10"/>
            <p:cNvSpPr/>
            <p:nvPr/>
          </p:nvSpPr>
          <p:spPr>
            <a:xfrm rot="5400000">
              <a:off x="1507264" y="853402"/>
              <a:ext cx="68512" cy="3083041"/>
            </a:xfrm>
            <a:prstGeom prst="rect">
              <a:avLst/>
            </a:prstGeom>
            <a:grpFill/>
          </p:spPr>
        </p:sp>
        <p:sp>
          <p:nvSpPr>
            <p:cNvPr id="13" name="AutoShape 11"/>
            <p:cNvSpPr/>
            <p:nvPr/>
          </p:nvSpPr>
          <p:spPr>
            <a:xfrm rot="5400000">
              <a:off x="1918336" y="1195962"/>
              <a:ext cx="68512" cy="3083041"/>
            </a:xfrm>
            <a:prstGeom prst="rect">
              <a:avLst/>
            </a:prstGeom>
            <a:grpFill/>
          </p:spPr>
        </p:sp>
      </p:grpSp>
      <p:sp>
        <p:nvSpPr>
          <p:cNvPr id="16" name="文字版面配置區 15"/>
          <p:cNvSpPr>
            <a:spLocks noGrp="1"/>
          </p:cNvSpPr>
          <p:nvPr>
            <p:ph type="body" sz="quarter" idx="10"/>
          </p:nvPr>
        </p:nvSpPr>
        <p:spPr>
          <a:xfrm>
            <a:off x="1929961" y="2799201"/>
            <a:ext cx="14376839" cy="6716274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48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457200" indent="0">
              <a:lnSpc>
                <a:spcPct val="12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914400" indent="0">
              <a:lnSpc>
                <a:spcPct val="120000"/>
              </a:lnSpc>
              <a:spcBef>
                <a:spcPts val="0"/>
              </a:spcBef>
              <a:buNone/>
              <a:defRPr sz="40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371600" indent="0">
              <a:lnSpc>
                <a:spcPct val="120000"/>
              </a:lnSpc>
              <a:spcBef>
                <a:spcPts val="0"/>
              </a:spcBef>
              <a:buNone/>
              <a:defRPr sz="36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1828800" indent="0">
              <a:lnSpc>
                <a:spcPct val="120000"/>
              </a:lnSpc>
              <a:spcBef>
                <a:spcPts val="0"/>
              </a:spcBef>
              <a:buNone/>
              <a:defRPr sz="36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18" name="文字版面配置區 17"/>
          <p:cNvSpPr>
            <a:spLocks noGrp="1"/>
          </p:cNvSpPr>
          <p:nvPr>
            <p:ph type="body" sz="quarter" idx="11"/>
          </p:nvPr>
        </p:nvSpPr>
        <p:spPr>
          <a:xfrm>
            <a:off x="2184839" y="625146"/>
            <a:ext cx="13863641" cy="139415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5400" b="1" baseline="0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457200" indent="0" algn="ctr">
              <a:lnSpc>
                <a:spcPct val="120000"/>
              </a:lnSpc>
              <a:spcBef>
                <a:spcPts val="0"/>
              </a:spcBef>
              <a:buNone/>
              <a:defRPr b="1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 algn="ctr">
              <a:lnSpc>
                <a:spcPct val="120000"/>
              </a:lnSpc>
              <a:spcBef>
                <a:spcPts val="0"/>
              </a:spcBef>
              <a:buNone/>
              <a:defRPr b="1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 algn="ctr">
              <a:lnSpc>
                <a:spcPct val="120000"/>
              </a:lnSpc>
              <a:spcBef>
                <a:spcPts val="0"/>
              </a:spcBef>
              <a:buNone/>
              <a:defRPr b="1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 algn="ctr">
              <a:lnSpc>
                <a:spcPct val="120000"/>
              </a:lnSpc>
              <a:spcBef>
                <a:spcPts val="0"/>
              </a:spcBef>
              <a:buNone/>
              <a:defRPr b="1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D9B9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84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-304800" y="-190500"/>
            <a:ext cx="2114032" cy="104775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Group 7"/>
          <p:cNvGrpSpPr/>
          <p:nvPr userDrawn="1"/>
        </p:nvGrpSpPr>
        <p:grpSpPr>
          <a:xfrm>
            <a:off x="15621000" y="7581900"/>
            <a:ext cx="4280288" cy="3319407"/>
            <a:chOff x="0" y="0"/>
            <a:chExt cx="5707051" cy="4425876"/>
          </a:xfrm>
          <a:solidFill>
            <a:schemeClr val="accent6">
              <a:lumMod val="75000"/>
            </a:schemeClr>
          </a:solidFill>
        </p:grpSpPr>
        <p:grpSp>
          <p:nvGrpSpPr>
            <p:cNvPr id="7" name="Group 8"/>
            <p:cNvGrpSpPr/>
            <p:nvPr/>
          </p:nvGrpSpPr>
          <p:grpSpPr>
            <a:xfrm>
              <a:off x="1281175" y="0"/>
              <a:ext cx="4425876" cy="4425876"/>
              <a:chOff x="0" y="0"/>
              <a:chExt cx="6350000" cy="6350000"/>
            </a:xfrm>
            <a:grpFill/>
          </p:grpSpPr>
          <p:sp>
            <p:nvSpPr>
              <p:cNvPr id="10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8" name="AutoShape 10"/>
            <p:cNvSpPr/>
            <p:nvPr/>
          </p:nvSpPr>
          <p:spPr>
            <a:xfrm rot="5400000">
              <a:off x="1507264" y="853402"/>
              <a:ext cx="68512" cy="3083041"/>
            </a:xfrm>
            <a:prstGeom prst="rect">
              <a:avLst/>
            </a:prstGeom>
            <a:grpFill/>
          </p:spPr>
        </p:sp>
        <p:sp>
          <p:nvSpPr>
            <p:cNvPr id="9" name="AutoShape 11"/>
            <p:cNvSpPr/>
            <p:nvPr/>
          </p:nvSpPr>
          <p:spPr>
            <a:xfrm rot="5400000">
              <a:off x="1918336" y="1195962"/>
              <a:ext cx="68512" cy="3083041"/>
            </a:xfrm>
            <a:prstGeom prst="rect">
              <a:avLst/>
            </a:prstGeom>
            <a:grpFill/>
          </p:spPr>
        </p:sp>
      </p:grpSp>
      <p:sp>
        <p:nvSpPr>
          <p:cNvPr id="11" name="文字版面配置區 15"/>
          <p:cNvSpPr>
            <a:spLocks noGrp="1"/>
          </p:cNvSpPr>
          <p:nvPr>
            <p:ph type="body" sz="quarter" idx="10"/>
          </p:nvPr>
        </p:nvSpPr>
        <p:spPr>
          <a:xfrm>
            <a:off x="2209801" y="2799201"/>
            <a:ext cx="14898936" cy="6716274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48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457200" indent="0">
              <a:lnSpc>
                <a:spcPct val="12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914400" indent="0">
              <a:lnSpc>
                <a:spcPct val="120000"/>
              </a:lnSpc>
              <a:spcBef>
                <a:spcPts val="0"/>
              </a:spcBef>
              <a:buNone/>
              <a:defRPr sz="40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371600" indent="0">
              <a:lnSpc>
                <a:spcPct val="120000"/>
              </a:lnSpc>
              <a:spcBef>
                <a:spcPts val="0"/>
              </a:spcBef>
              <a:buNone/>
              <a:defRPr sz="36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1828800" indent="0">
              <a:lnSpc>
                <a:spcPct val="120000"/>
              </a:lnSpc>
              <a:spcBef>
                <a:spcPts val="0"/>
              </a:spcBef>
              <a:buNone/>
              <a:defRPr sz="36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12" name="文字版面配置區 17"/>
          <p:cNvSpPr>
            <a:spLocks noGrp="1"/>
          </p:cNvSpPr>
          <p:nvPr>
            <p:ph type="body" sz="quarter" idx="11"/>
          </p:nvPr>
        </p:nvSpPr>
        <p:spPr>
          <a:xfrm>
            <a:off x="2209801" y="739446"/>
            <a:ext cx="14898936" cy="139415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lnSpc>
                <a:spcPct val="120000"/>
              </a:lnSpc>
              <a:spcBef>
                <a:spcPts val="0"/>
              </a:spcBef>
              <a:buNone/>
              <a:defRPr b="1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 algn="ctr">
              <a:lnSpc>
                <a:spcPct val="120000"/>
              </a:lnSpc>
              <a:spcBef>
                <a:spcPts val="0"/>
              </a:spcBef>
              <a:buNone/>
              <a:defRPr b="1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 algn="ctr">
              <a:lnSpc>
                <a:spcPct val="120000"/>
              </a:lnSpc>
              <a:spcBef>
                <a:spcPts val="0"/>
              </a:spcBef>
              <a:buNone/>
              <a:defRPr b="1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 algn="ctr">
              <a:lnSpc>
                <a:spcPct val="120000"/>
              </a:lnSpc>
              <a:spcBef>
                <a:spcPts val="0"/>
              </a:spcBef>
              <a:buNone/>
              <a:defRPr b="1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1752601" y="0"/>
            <a:ext cx="762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441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立約禱告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BB2C3500-9FD0-F96D-8FE5-6DC1DA64806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tretch>
              <a:fillRect t="-9222" b="-9222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EBC84C3D-AAC1-71F0-3FE3-B3B42FB08E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3000" y="2247900"/>
            <a:ext cx="16002000" cy="754380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4500" b="1" baseline="0">
                <a:solidFill>
                  <a:schemeClr val="bg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Arial" panose="020B0604020202020204" pitchFamily="34" charset="0"/>
                <a:ea typeface="Noto Sans CJK TC Regular" panose="020B0500000000000000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文字版面配置區 5">
            <a:extLst>
              <a:ext uri="{FF2B5EF4-FFF2-40B4-BE49-F238E27FC236}">
                <a16:creationId xmlns:a16="http://schemas.microsoft.com/office/drawing/2014/main" id="{F246D9AA-8960-7072-8103-48978203F5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24200" y="342900"/>
            <a:ext cx="12039600" cy="1600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6600" b="1" baseline="0">
                <a:solidFill>
                  <a:schemeClr val="bg1"/>
                </a:solidFill>
                <a:effectLst>
                  <a:outerShdw blurRad="63500" dist="63500" dir="2700000" algn="tl">
                    <a:srgbClr val="000000"/>
                  </a:outerShdw>
                </a:effectLst>
                <a:latin typeface="Arial" panose="020B0604020202020204" pitchFamily="34" charset="0"/>
                <a:ea typeface="Noto Sans CJK TC Regular" panose="020B0500000000000000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CC4E0D6E-DCDD-1CA3-2E4A-7AEFEDAE87F1}"/>
              </a:ext>
            </a:extLst>
          </p:cNvPr>
          <p:cNvSpPr/>
          <p:nvPr userDrawn="1"/>
        </p:nvSpPr>
        <p:spPr>
          <a:xfrm>
            <a:off x="2971800" y="342900"/>
            <a:ext cx="12344400" cy="1447800"/>
          </a:xfrm>
          <a:prstGeom prst="roundRect">
            <a:avLst/>
          </a:prstGeom>
          <a:noFill/>
          <a:ln w="88900"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76200" dist="76200" dir="5400000" algn="ctr" rotWithShape="0">
              <a:schemeClr val="accent5">
                <a:lumMod val="20000"/>
                <a:lumOff val="80000"/>
                <a:alpha val="24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3716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6" r:id="rId10"/>
    <p:sldLayoutId id="2147483657" r:id="rId11"/>
    <p:sldLayoutId id="2147483658" r:id="rId12"/>
    <p:sldLayoutId id="2147483659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657D498C-A66C-70C1-34BC-F13D29EEAA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endParaRPr kumimoji="1" lang="en-US" altLang="zh-TW" sz="6000" dirty="0">
              <a:effectLst>
                <a:outerShdw blurRad="50800" dist="50800" dir="2700000" algn="tl">
                  <a:srgbClr val="000000"/>
                </a:outerShdw>
              </a:effectLst>
              <a:latin typeface="微軟正黑體" panose="020B0604030504040204" pitchFamily="34" charset="-120"/>
            </a:endParaRPr>
          </a:p>
          <a:p>
            <a:pPr algn="ctr"/>
            <a:endParaRPr kumimoji="1" lang="en-US" altLang="zh-TW" sz="6000" dirty="0">
              <a:latin typeface="微軟正黑體" panose="020B0604030504040204" pitchFamily="34" charset="-120"/>
            </a:endParaRPr>
          </a:p>
          <a:p>
            <a:pPr algn="ctr"/>
            <a:r>
              <a:rPr kumimoji="1" lang="en-US" altLang="zh-TW" sz="6000" b="0" dirty="0">
                <a:effectLst>
                  <a:outerShdw blurRad="50800" dist="50800" dir="2700000" algn="tl">
                    <a:srgbClr val="000000"/>
                  </a:outerShdw>
                </a:effectLst>
                <a:latin typeface="微軟正黑體" panose="020B0604030504040204" pitchFamily="34" charset="-120"/>
              </a:rPr>
              <a:t>2025/01/13</a:t>
            </a:r>
            <a:r>
              <a:rPr kumimoji="1" lang="zh-TW" altLang="en-US" sz="6000" b="0" dirty="0">
                <a:latin typeface="微軟正黑體" panose="020B0604030504040204" pitchFamily="34" charset="-120"/>
              </a:rPr>
              <a:t>牧區晨禱時光</a:t>
            </a:r>
            <a:endParaRPr kumimoji="1" lang="en-US" altLang="zh-TW" sz="6000" b="0" dirty="0">
              <a:effectLst>
                <a:outerShdw blurRad="50800" dist="50800" dir="2700000" algn="tl">
                  <a:srgbClr val="000000"/>
                </a:outerShdw>
              </a:effectLst>
              <a:latin typeface="微軟正黑體" panose="020B0604030504040204" pitchFamily="34" charset="-120"/>
            </a:endParaRPr>
          </a:p>
          <a:p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3965567-D608-5AE8-D5BF-707D7D5899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93485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46B12-0590-7F67-63F6-1A4278BF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27C10F7-4441-1596-CB54-4887F68116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400" y="2628900"/>
            <a:ext cx="16611600" cy="7162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sz="4800" b="0" dirty="0"/>
              <a:t>詩</a:t>
            </a:r>
            <a:r>
              <a:rPr lang="en-US" altLang="zh-TW" sz="4800" b="0" dirty="0"/>
              <a:t>103:1-2</a:t>
            </a:r>
            <a:r>
              <a:rPr lang="zh-TW" altLang="en-US" sz="4800" b="0" dirty="0"/>
              <a:t>，我的心啊，你要稱頌耶和華，凡在我裡面的，也要稱頌祂的聖名。我的心啊，你要稱頌耶和華，不可忘記祂的一切恩惠。</a:t>
            </a:r>
            <a:endParaRPr lang="en-US" altLang="zh-TW" sz="4800" b="0" dirty="0"/>
          </a:p>
          <a:p>
            <a:pPr>
              <a:lnSpc>
                <a:spcPct val="150000"/>
              </a:lnSpc>
            </a:pPr>
            <a:endParaRPr lang="zh-TW" altLang="en-US" sz="60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C39A3E3-9CC6-A83D-1DFF-6029C9AC0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24200" y="342900"/>
            <a:ext cx="12039600" cy="1447800"/>
          </a:xfrm>
        </p:spPr>
        <p:txBody>
          <a:bodyPr/>
          <a:lstStyle/>
          <a:p>
            <a:r>
              <a:rPr lang="zh-TW" altLang="en-US" sz="6000" b="0" dirty="0"/>
              <a:t>同聲讚美感謝上帝</a:t>
            </a:r>
          </a:p>
        </p:txBody>
      </p:sp>
    </p:spTree>
    <p:extLst>
      <p:ext uri="{BB962C8B-B14F-4D97-AF65-F5344CB8AC3E}">
        <p14:creationId xmlns:p14="http://schemas.microsoft.com/office/powerpoint/2010/main" val="2812909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93764B0-715A-1563-752E-73A2B0F17D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943100"/>
            <a:ext cx="16611600" cy="7162800"/>
          </a:xfrm>
        </p:spPr>
        <p:txBody>
          <a:bodyPr/>
          <a:lstStyle/>
          <a:p>
            <a:pPr marL="2335213" indent="-2335213">
              <a:lnSpc>
                <a:spcPct val="150000"/>
              </a:lnSpc>
            </a:pPr>
            <a:r>
              <a:rPr lang="en-US" altLang="zh-TW" sz="3000" b="0" dirty="0"/>
              <a:t>17 </a:t>
            </a:r>
            <a:r>
              <a:rPr lang="zh-TW" altLang="en-US" sz="3000" b="0" dirty="0"/>
              <a:t>該 隱 與 妻 子 同 房 ， 他 妻 子 就 懷 孕 ， 生 了 以 諾 。 該 隱 建 造 了 一 座 城 ， 就 按 著 </a:t>
            </a:r>
            <a:endParaRPr lang="en-US" altLang="zh-TW" sz="3000" b="0" dirty="0"/>
          </a:p>
          <a:p>
            <a:pPr marL="2335213" indent="-2335213">
              <a:lnSpc>
                <a:spcPct val="150000"/>
              </a:lnSpc>
            </a:pPr>
            <a:r>
              <a:rPr lang="zh-TW" altLang="en-US" sz="3000" b="0" dirty="0"/>
              <a:t>他 兒 子 的 名 將 那 城 叫 作 以 諾 。</a:t>
            </a:r>
            <a:r>
              <a:rPr lang="en-US" altLang="zh-TW" sz="3000" b="0" dirty="0"/>
              <a:t>18 </a:t>
            </a:r>
            <a:r>
              <a:rPr lang="zh-TW" altLang="en-US" sz="3000" b="0" dirty="0"/>
              <a:t>以 諾 生 以 拿 ； 以 拿 生 米 戶 雅 利 ； 米 戶 雅 利 生 瑪 </a:t>
            </a:r>
            <a:endParaRPr lang="en-US" altLang="zh-TW" sz="3000" b="0" dirty="0"/>
          </a:p>
          <a:p>
            <a:pPr marL="2335213" indent="-2335213">
              <a:lnSpc>
                <a:spcPct val="150000"/>
              </a:lnSpc>
            </a:pPr>
            <a:r>
              <a:rPr lang="zh-TW" altLang="en-US" sz="3000" b="0" dirty="0"/>
              <a:t>土 撒 利 ； 瑪 土 撒 利 生 拉 麥 。</a:t>
            </a:r>
            <a:r>
              <a:rPr lang="en-US" altLang="zh-TW" sz="3000" b="0" dirty="0"/>
              <a:t>19 </a:t>
            </a:r>
            <a:r>
              <a:rPr lang="zh-TW" altLang="en-US" sz="3000" b="0" dirty="0"/>
              <a:t>拉 麥 娶 了 兩 個 妻 ： 一 個 名 叫 亞 大 ， 一 個 名 叫 洗 </a:t>
            </a:r>
            <a:endParaRPr lang="en-US" altLang="zh-TW" sz="3000" b="0" dirty="0"/>
          </a:p>
          <a:p>
            <a:pPr marL="2335213" indent="-2335213">
              <a:lnSpc>
                <a:spcPct val="150000"/>
              </a:lnSpc>
            </a:pPr>
            <a:r>
              <a:rPr lang="zh-TW" altLang="en-US" sz="3000" b="0" dirty="0"/>
              <a:t>拉 。</a:t>
            </a:r>
            <a:r>
              <a:rPr lang="en-US" altLang="zh-TW" sz="3000" b="0" dirty="0"/>
              <a:t>20 </a:t>
            </a:r>
            <a:r>
              <a:rPr lang="zh-TW" altLang="en-US" sz="3000" b="0" dirty="0"/>
              <a:t>亞 大 生 雅 八 ； 雅 八 就 是 住 帳 棚 、 牧 養 牲 畜 之 人 的 祖 師 。</a:t>
            </a:r>
            <a:r>
              <a:rPr lang="en-US" altLang="zh-TW" sz="3000" b="0" dirty="0"/>
              <a:t>21 </a:t>
            </a:r>
            <a:r>
              <a:rPr lang="zh-TW" altLang="en-US" sz="3000" b="0" dirty="0"/>
              <a:t>雅 八 的 兄 弟 名 </a:t>
            </a:r>
            <a:endParaRPr lang="en-US" altLang="zh-TW" sz="3000" b="0" dirty="0"/>
          </a:p>
          <a:p>
            <a:pPr marL="2335213" indent="-2335213">
              <a:lnSpc>
                <a:spcPct val="150000"/>
              </a:lnSpc>
            </a:pPr>
            <a:r>
              <a:rPr lang="zh-TW" altLang="en-US" sz="3000" b="0" dirty="0"/>
              <a:t>叫 猶 八 ； 他 是 一 切 彈 琴 吹 簫 之 人 的 祖 師 。</a:t>
            </a:r>
            <a:r>
              <a:rPr lang="en-US" altLang="zh-TW" sz="3000" b="0" dirty="0"/>
              <a:t>22 </a:t>
            </a:r>
            <a:r>
              <a:rPr lang="zh-TW" altLang="en-US" sz="3000" b="0" dirty="0"/>
              <a:t>洗 拉 又 生 了 土 八 該 隱 ； 他 是 打 造 各 </a:t>
            </a:r>
            <a:endParaRPr lang="en-US" altLang="zh-TW" sz="3000" b="0" dirty="0"/>
          </a:p>
          <a:p>
            <a:pPr marL="2335213" indent="-2335213">
              <a:lnSpc>
                <a:spcPct val="150000"/>
              </a:lnSpc>
            </a:pPr>
            <a:r>
              <a:rPr lang="zh-TW" altLang="en-US" sz="3000" b="0" dirty="0"/>
              <a:t>樣 銅 鐵 利 器 的 </a:t>
            </a:r>
            <a:r>
              <a:rPr lang="en-US" altLang="zh-TW" sz="3000" b="0" dirty="0"/>
              <a:t>( </a:t>
            </a:r>
            <a:r>
              <a:rPr lang="zh-TW" altLang="en-US" sz="3000" b="0" dirty="0"/>
              <a:t>或 作 ： 是 銅 匠 鐵 匠 的 祖 師 </a:t>
            </a:r>
            <a:r>
              <a:rPr lang="en-US" altLang="zh-TW" sz="3000" b="0" dirty="0"/>
              <a:t>) </a:t>
            </a:r>
            <a:r>
              <a:rPr lang="zh-TW" altLang="en-US" sz="3000" b="0" dirty="0"/>
              <a:t>。 土 八 該 隱 的 妹 子 是 拿 瑪 。</a:t>
            </a:r>
            <a:r>
              <a:rPr lang="en-US" altLang="zh-TW" sz="3000" b="0" dirty="0"/>
              <a:t>23 </a:t>
            </a:r>
            <a:r>
              <a:rPr lang="zh-TW" altLang="en-US" sz="3000" b="0" dirty="0"/>
              <a:t>拉 麥 對 </a:t>
            </a:r>
            <a:endParaRPr lang="en-US" altLang="zh-TW" sz="3000" b="0" dirty="0"/>
          </a:p>
          <a:p>
            <a:pPr marL="2335213" indent="-2335213">
              <a:lnSpc>
                <a:spcPct val="150000"/>
              </a:lnSpc>
            </a:pPr>
            <a:r>
              <a:rPr lang="zh-TW" altLang="en-US" sz="3000" b="0" dirty="0"/>
              <a:t>他 兩 個 妻 子 說 ： 亞 大 、 洗 拉 ， 聽 我 的 聲 音 ； 拉 麥 的 妻 子 ， 細 聽 我 的 話 語 ： 壯 </a:t>
            </a:r>
            <a:endParaRPr lang="en-US" altLang="zh-TW" sz="3000" b="0" dirty="0"/>
          </a:p>
          <a:p>
            <a:pPr marL="2335213" indent="-2335213">
              <a:lnSpc>
                <a:spcPct val="150000"/>
              </a:lnSpc>
            </a:pPr>
            <a:r>
              <a:rPr lang="zh-TW" altLang="en-US" sz="3000" b="0" dirty="0"/>
              <a:t>年 人 傷 我 ， 我 把 他 殺 了 ； 少 年 人 損 我 ， 我 把 他 害 了 </a:t>
            </a:r>
            <a:r>
              <a:rPr lang="en-US" altLang="zh-TW" sz="3000" b="0" dirty="0"/>
              <a:t>( </a:t>
            </a:r>
            <a:r>
              <a:rPr lang="zh-TW" altLang="en-US" sz="3000" b="0" dirty="0"/>
              <a:t>或 作 我 殺 壯 士 卻 傷 自 己 ，</a:t>
            </a:r>
            <a:endParaRPr lang="en-US" altLang="zh-TW" sz="3000" b="0" dirty="0"/>
          </a:p>
          <a:p>
            <a:pPr marL="2335213" indent="-2335213">
              <a:lnSpc>
                <a:spcPct val="150000"/>
              </a:lnSpc>
            </a:pPr>
            <a:r>
              <a:rPr lang="zh-TW" altLang="en-US" sz="3000" b="0" dirty="0"/>
              <a:t>我 害 幼 童 卻 損 本 身 。 </a:t>
            </a:r>
            <a:r>
              <a:rPr lang="en-US" altLang="zh-TW" sz="3000" b="0" dirty="0"/>
              <a:t>)24 </a:t>
            </a:r>
            <a:r>
              <a:rPr lang="zh-TW" altLang="en-US" sz="3000" b="0" dirty="0"/>
              <a:t>若 殺 該 隱 ， 遭 報 七 倍 ， 殺 拉 麥 ， 必 遭 報 七 十 七 倍 。</a:t>
            </a:r>
          </a:p>
          <a:p>
            <a:pPr marL="2335213" indent="-2335213">
              <a:lnSpc>
                <a:spcPct val="150000"/>
              </a:lnSpc>
            </a:pPr>
            <a:r>
              <a:rPr lang="en-US" altLang="zh-TW" sz="3000" b="0" dirty="0">
                <a:solidFill>
                  <a:srgbClr val="FFFF00"/>
                </a:solidFill>
              </a:rPr>
              <a:t>25 </a:t>
            </a:r>
            <a:r>
              <a:rPr lang="zh-TW" altLang="en-US" sz="3000" b="0" dirty="0">
                <a:solidFill>
                  <a:srgbClr val="FFFF00"/>
                </a:solidFill>
              </a:rPr>
              <a:t>亞 當 又 與 妻 子 同 房 ， 他 就 生 了 一 個 兒 子 ， 起 名 叫 塞 特 ， 意 思 說 ： 神 另 給 我 </a:t>
            </a:r>
            <a:endParaRPr lang="en-US" altLang="zh-TW" sz="3000" b="0" dirty="0">
              <a:solidFill>
                <a:srgbClr val="FFFF00"/>
              </a:solidFill>
            </a:endParaRPr>
          </a:p>
          <a:p>
            <a:pPr marL="2335213" indent="-2335213">
              <a:lnSpc>
                <a:spcPct val="150000"/>
              </a:lnSpc>
            </a:pPr>
            <a:r>
              <a:rPr lang="zh-TW" altLang="en-US" sz="3000" b="0" dirty="0">
                <a:solidFill>
                  <a:srgbClr val="FFFF00"/>
                </a:solidFill>
              </a:rPr>
              <a:t>立 了 一 個 兒 子 代 替 亞 伯 ， 因 為 該 隱 殺 了 他 。</a:t>
            </a:r>
            <a:r>
              <a:rPr lang="en-US" altLang="zh-TW" sz="3000" b="0" dirty="0"/>
              <a:t>26 </a:t>
            </a:r>
            <a:r>
              <a:rPr lang="zh-TW" altLang="en-US" sz="3000" b="0" dirty="0">
                <a:solidFill>
                  <a:srgbClr val="FFFF00"/>
                </a:solidFill>
              </a:rPr>
              <a:t>塞 特 也 生 了 一 個 兒 子 ， 起 名 叫 以 </a:t>
            </a:r>
            <a:endParaRPr lang="en-US" altLang="zh-TW" sz="3000" b="0" dirty="0">
              <a:solidFill>
                <a:srgbClr val="FFFF00"/>
              </a:solidFill>
            </a:endParaRPr>
          </a:p>
          <a:p>
            <a:pPr marL="2335213" indent="-2335213">
              <a:lnSpc>
                <a:spcPct val="150000"/>
              </a:lnSpc>
            </a:pPr>
            <a:r>
              <a:rPr lang="zh-TW" altLang="en-US" sz="3000" b="0" dirty="0">
                <a:solidFill>
                  <a:srgbClr val="FFFF00"/>
                </a:solidFill>
              </a:rPr>
              <a:t>挪 士 。 那 時 候 ， 人 才 求 告 耶 和 華 的 名 。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93A4C99-83FA-F3D2-EE4C-11E164AA8D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24200" y="342900"/>
            <a:ext cx="12039600" cy="1447800"/>
          </a:xfrm>
        </p:spPr>
        <p:txBody>
          <a:bodyPr/>
          <a:lstStyle/>
          <a:p>
            <a:r>
              <a:rPr lang="zh-TW" altLang="en-US" sz="6000" b="0" dirty="0"/>
              <a:t>創</a:t>
            </a:r>
            <a:r>
              <a:rPr lang="en-US" altLang="zh-TW" sz="6000" b="0" dirty="0"/>
              <a:t>4:17-26</a:t>
            </a:r>
            <a:endParaRPr lang="zh-TW" altLang="en-US" sz="6000" b="0" dirty="0"/>
          </a:p>
        </p:txBody>
      </p:sp>
    </p:spTree>
    <p:extLst>
      <p:ext uri="{BB962C8B-B14F-4D97-AF65-F5344CB8AC3E}">
        <p14:creationId xmlns:p14="http://schemas.microsoft.com/office/powerpoint/2010/main" val="2818613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6C161133-A467-BCA9-4319-687583A2AE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914400" indent="-914400">
              <a:lnSpc>
                <a:spcPct val="150000"/>
              </a:lnSpc>
              <a:buFont typeface="+mj-lt"/>
              <a:buAutoNum type="arabicPeriod"/>
            </a:pPr>
            <a:r>
              <a:rPr kumimoji="1" lang="zh-TW" altLang="en-US" sz="4800" b="0" dirty="0"/>
              <a:t>這段經文啟示我對上帝有什麼新的認識？</a:t>
            </a:r>
            <a:endParaRPr kumimoji="1" lang="en-US" altLang="zh-TW" sz="4800" b="0" dirty="0"/>
          </a:p>
          <a:p>
            <a:pPr marL="914400" indent="-914400">
              <a:lnSpc>
                <a:spcPct val="150000"/>
              </a:lnSpc>
              <a:buFont typeface="+mj-lt"/>
              <a:buAutoNum type="arabicPeriod"/>
            </a:pPr>
            <a:r>
              <a:rPr kumimoji="1" lang="zh-TW" altLang="en-US" sz="4800" b="0" dirty="0"/>
              <a:t>這段經文傳達什麼信息？對我有什麼意義？</a:t>
            </a:r>
            <a:endParaRPr kumimoji="1" lang="en-US" altLang="zh-TW" sz="4800" b="0" dirty="0"/>
          </a:p>
          <a:p>
            <a:pPr marL="914400" indent="-914400">
              <a:lnSpc>
                <a:spcPct val="150000"/>
              </a:lnSpc>
              <a:buFont typeface="+mj-lt"/>
              <a:buAutoNum type="arabicPeriod"/>
            </a:pPr>
            <a:r>
              <a:rPr kumimoji="1" lang="zh-TW" altLang="en-US" sz="4800" b="0" dirty="0"/>
              <a:t>分組禱告：讚美感謝，認罪悔改，饒恕，奉獻</a:t>
            </a:r>
            <a:r>
              <a:rPr kumimoji="1" lang="zh-TW" altLang="en-US" sz="4800" b="0"/>
              <a:t>，傾聽，祈求</a:t>
            </a:r>
            <a:r>
              <a:rPr kumimoji="1" lang="zh-TW" altLang="en-US" sz="4800" b="0" dirty="0"/>
              <a:t>，代求</a:t>
            </a:r>
            <a:endParaRPr kumimoji="1" lang="en-US" altLang="zh-TW" sz="4800" b="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B545791-C23E-1C5B-7B96-AA240D4EAD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TW" altLang="en-US" sz="6000" b="0" dirty="0"/>
              <a:t>默想與分享</a:t>
            </a:r>
          </a:p>
        </p:txBody>
      </p:sp>
    </p:spTree>
    <p:extLst>
      <p:ext uri="{BB962C8B-B14F-4D97-AF65-F5344CB8AC3E}">
        <p14:creationId xmlns:p14="http://schemas.microsoft.com/office/powerpoint/2010/main" val="346919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27427</TotalTime>
  <Words>490</Words>
  <Application>Microsoft Macintosh PowerPoint</Application>
  <PresentationFormat>自訂</PresentationFormat>
  <Paragraphs>22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8" baseType="lpstr">
      <vt:lpstr>Calibri</vt:lpstr>
      <vt:lpstr>微軟正黑體</vt:lpstr>
      <vt:lpstr>Arial</vt:lpstr>
      <vt:lpstr>Office Theme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estherchang</dc:creator>
  <cp:lastModifiedBy>Daniel Wu</cp:lastModifiedBy>
  <cp:revision>121</cp:revision>
  <dcterms:created xsi:type="dcterms:W3CDTF">2006-08-16T00:00:00Z</dcterms:created>
  <dcterms:modified xsi:type="dcterms:W3CDTF">2025-01-13T23:48:54Z</dcterms:modified>
  <dc:identifier>DAF-anH2dks</dc:identifier>
</cp:coreProperties>
</file>