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9"/>
  </p:notesMasterIdLst>
  <p:sldIdLst>
    <p:sldId id="4450" r:id="rId2"/>
    <p:sldId id="4452" r:id="rId3"/>
    <p:sldId id="4456" r:id="rId4"/>
    <p:sldId id="4457" r:id="rId5"/>
    <p:sldId id="4458" r:id="rId6"/>
    <p:sldId id="4459" r:id="rId7"/>
    <p:sldId id="4460" r:id="rId8"/>
  </p:sldIdLst>
  <p:sldSz cx="9144000" cy="5143500" type="screen16x9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81" autoAdjust="0"/>
    <p:restoredTop sz="94203"/>
  </p:normalViewPr>
  <p:slideViewPr>
    <p:cSldViewPr>
      <p:cViewPr varScale="1">
        <p:scale>
          <a:sx n="89" d="100"/>
          <a:sy n="89" d="100"/>
        </p:scale>
        <p:origin x="176" y="8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2003F8-758C-6740-93E2-9E784E08F39B}" type="datetimeFigureOut">
              <a:rPr kumimoji="1" lang="zh-TW" altLang="en-US" smtClean="0"/>
              <a:t>2025/1/17</a:t>
            </a:fld>
            <a:endParaRPr kumimoji="1"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C5302F-24F3-8642-8AED-F7A57D5F0F92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9228636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5302F-24F3-8642-8AED-F7A57D5F0F92}" type="slidenum">
              <a:rPr kumimoji="1" lang="zh-TW" altLang="en-US" smtClean="0"/>
              <a:t>5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8797664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5302F-24F3-8642-8AED-F7A57D5F0F92}" type="slidenum">
              <a:rPr kumimoji="1" lang="zh-TW" altLang="en-US" smtClean="0"/>
              <a:t>6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8797664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EE095-CCE6-4944-B7F5-5B4B7FC69F8A}" type="datetimeFigureOut">
              <a:rPr lang="zh-TW" altLang="en-US" smtClean="0"/>
              <a:t>2025/1/17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1AA1B-9373-47EA-AA2D-6A992E41BB1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92976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EE095-CCE6-4944-B7F5-5B4B7FC69F8A}" type="datetimeFigureOut">
              <a:rPr lang="zh-TW" altLang="en-US" smtClean="0"/>
              <a:t>2025/1/17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1AA1B-9373-47EA-AA2D-6A992E41BB1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16634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EE095-CCE6-4944-B7F5-5B4B7FC69F8A}" type="datetimeFigureOut">
              <a:rPr lang="zh-TW" altLang="en-US" smtClean="0"/>
              <a:t>2025/1/17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1AA1B-9373-47EA-AA2D-6A992E41BB1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171443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EE095-CCE6-4944-B7F5-5B4B7FC69F8A}" type="datetimeFigureOut">
              <a:rPr lang="zh-TW" altLang="en-US" smtClean="0"/>
              <a:t>2025/1/17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1AA1B-9373-47EA-AA2D-6A992E41BB1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2150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EE095-CCE6-4944-B7F5-5B4B7FC69F8A}" type="datetimeFigureOut">
              <a:rPr lang="zh-TW" altLang="en-US" smtClean="0"/>
              <a:t>2025/1/17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1AA1B-9373-47EA-AA2D-6A992E41BB1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85396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EE095-CCE6-4944-B7F5-5B4B7FC69F8A}" type="datetimeFigureOut">
              <a:rPr lang="zh-TW" altLang="en-US" smtClean="0"/>
              <a:t>2025/1/17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1AA1B-9373-47EA-AA2D-6A992E41BB1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84855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EE095-CCE6-4944-B7F5-5B4B7FC69F8A}" type="datetimeFigureOut">
              <a:rPr lang="zh-TW" altLang="en-US" smtClean="0"/>
              <a:t>2025/1/17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1AA1B-9373-47EA-AA2D-6A992E41BB1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74991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EE095-CCE6-4944-B7F5-5B4B7FC69F8A}" type="datetimeFigureOut">
              <a:rPr lang="zh-TW" altLang="en-US" smtClean="0"/>
              <a:t>2025/1/17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1AA1B-9373-47EA-AA2D-6A992E41BB1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5648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EE095-CCE6-4944-B7F5-5B4B7FC69F8A}" type="datetimeFigureOut">
              <a:rPr lang="zh-TW" altLang="en-US" smtClean="0"/>
              <a:t>2025/1/17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1AA1B-9373-47EA-AA2D-6A992E41BB1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11630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EE095-CCE6-4944-B7F5-5B4B7FC69F8A}" type="datetimeFigureOut">
              <a:rPr lang="zh-TW" altLang="en-US" smtClean="0"/>
              <a:t>2025/1/17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1AA1B-9373-47EA-AA2D-6A992E41BB1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15205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EE095-CCE6-4944-B7F5-5B4B7FC69F8A}" type="datetimeFigureOut">
              <a:rPr lang="zh-TW" altLang="en-US" smtClean="0"/>
              <a:t>2025/1/17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1AA1B-9373-47EA-AA2D-6A992E41BB1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16878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68FA205E-8708-4CA2-80B8-FF7450095D72}" type="datetimeFigureOut">
              <a:rPr lang="zh-TW" altLang="en-US" smtClean="0"/>
              <a:t>2025/1/17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C699FE9-FB38-4C09-8DA9-15A9F4AF51FA}" type="slidenum">
              <a:rPr lang="zh-TW" altLang="en-US" smtClean="0"/>
              <a:t>‹#›</a:t>
            </a:fld>
            <a:endParaRPr lang="zh-TW" altLang="en-US"/>
          </a:p>
        </p:txBody>
      </p:sp>
      <p:pic>
        <p:nvPicPr>
          <p:cNvPr id="5" name="圖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內容版面配置區 6"/>
          <p:cNvSpPr>
            <a:spLocks noGrp="1"/>
          </p:cNvSpPr>
          <p:nvPr>
            <p:ph sz="quarter" idx="13"/>
          </p:nvPr>
        </p:nvSpPr>
        <p:spPr>
          <a:xfrm>
            <a:off x="628650" y="768927"/>
            <a:ext cx="7767638" cy="38757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700" baseline="0">
                <a:solidFill>
                  <a:schemeClr val="bg1"/>
                </a:solidFill>
                <a:effectLst>
                  <a:outerShdw blurRad="50800" dist="50800" dir="2700000" algn="tl">
                    <a:schemeClr val="tx1">
                      <a:lumMod val="85000"/>
                      <a:lumOff val="15000"/>
                    </a:schemeClr>
                  </a:outerShdw>
                </a:effectLst>
                <a:latin typeface="Arial" panose="020B0604020202020204" pitchFamily="34" charset="0"/>
                <a:ea typeface="微軟正黑體" panose="020B0604030504040204" pitchFamily="34" charset="-120"/>
              </a:defRPr>
            </a:lvl1pPr>
            <a:lvl2pPr marL="342900" indent="0">
              <a:buNone/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2pPr>
            <a:lvl3pPr marL="685800" indent="0">
              <a:buNone/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3pPr>
            <a:lvl4pPr marL="1028700" indent="0">
              <a:buNone/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4pPr>
            <a:lvl5pPr marL="1371600" indent="0">
              <a:buNone/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5pPr>
          </a:lstStyle>
          <a:p>
            <a:pPr lvl="0"/>
            <a:r>
              <a:rPr lang="zh-TW" altLang="en-US" dirty="0"/>
              <a:t>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27676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8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0EE095-CCE6-4944-B7F5-5B4B7FC69F8A}" type="datetimeFigureOut">
              <a:rPr lang="zh-TW" altLang="en-US" smtClean="0"/>
              <a:t>2025/1/17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F1AA1B-9373-47EA-AA2D-6A992E41BB1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59244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8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Uh-3v-xmMy4" TargetMode="Externa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IbVtucFjlL0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Uh-3v-xmMy4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96F404-5FC2-E778-5686-74EEE4DB35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77DFB39-9A0F-F6F0-5DE4-23DAB6711E5B}"/>
              </a:ext>
            </a:extLst>
          </p:cNvPr>
          <p:cNvSpPr txBox="1">
            <a:spLocks/>
          </p:cNvSpPr>
          <p:nvPr/>
        </p:nvSpPr>
        <p:spPr>
          <a:xfrm>
            <a:off x="1691680" y="1757656"/>
            <a:ext cx="6192688" cy="82688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TW" altLang="en-US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如何佈道</a:t>
            </a: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8311CEEA-32DA-348A-76D0-D6648CC1CC7F}"/>
              </a:ext>
            </a:extLst>
          </p:cNvPr>
          <p:cNvSpPr txBox="1"/>
          <p:nvPr/>
        </p:nvSpPr>
        <p:spPr>
          <a:xfrm>
            <a:off x="6343771" y="3274676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楊寧亞牧師</a:t>
            </a:r>
          </a:p>
        </p:txBody>
      </p:sp>
    </p:spTree>
    <p:extLst>
      <p:ext uri="{BB962C8B-B14F-4D97-AF65-F5344CB8AC3E}">
        <p14:creationId xmlns:p14="http://schemas.microsoft.com/office/powerpoint/2010/main" val="36786740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33DC19-3345-6776-6852-0FB4B17D40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43DD10E-C611-C32E-E824-E772DAB18D68}"/>
              </a:ext>
            </a:extLst>
          </p:cNvPr>
          <p:cNvSpPr txBox="1">
            <a:spLocks/>
          </p:cNvSpPr>
          <p:nvPr/>
        </p:nvSpPr>
        <p:spPr>
          <a:xfrm>
            <a:off x="323528" y="627534"/>
            <a:ext cx="8640960" cy="316835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3800"/>
              </a:lnSpc>
              <a:buFont typeface="Arial" panose="020B0604020202020204" pitchFamily="34" charset="0"/>
              <a:buNone/>
            </a:pPr>
            <a:r>
              <a:rPr lang="en-US" altLang="zh-TW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Q1.</a:t>
            </a:r>
            <a:r>
              <a:rPr lang="zh-TW" altLang="en-US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假如今天你離開世界你最大的遺憾是什麼？</a:t>
            </a:r>
            <a:endParaRPr lang="en-US" altLang="zh-TW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19088" indent="0">
              <a:buFont typeface="Arial" panose="020B0604020202020204" pitchFamily="34" charset="0"/>
              <a:buNone/>
            </a:pPr>
            <a:endParaRPr lang="en-US" altLang="zh-TW" sz="20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en-US" altLang="zh-TW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Q2.</a:t>
            </a:r>
            <a:r>
              <a:rPr lang="zh-TW" altLang="en-US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你的生活忙碌不忙碌？</a:t>
            </a:r>
            <a:endParaRPr lang="en-US" altLang="zh-TW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572507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6AB4F2-F35F-58D2-A1B2-D8355B9E8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8BFE0B5-BF46-9367-CBC5-84FF8A7BB37C}"/>
              </a:ext>
            </a:extLst>
          </p:cNvPr>
          <p:cNvSpPr txBox="1">
            <a:spLocks/>
          </p:cNvSpPr>
          <p:nvPr/>
        </p:nvSpPr>
        <p:spPr>
          <a:xfrm>
            <a:off x="323528" y="627534"/>
            <a:ext cx="8640960" cy="316835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3800"/>
              </a:lnSpc>
              <a:buFont typeface="Arial" panose="020B0604020202020204" pitchFamily="34" charset="0"/>
              <a:buNone/>
            </a:pPr>
            <a:r>
              <a:rPr lang="zh-TW" altLang="en-US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佈道三步驟</a:t>
            </a:r>
            <a:endParaRPr lang="en-US" altLang="zh-TW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19088" indent="0">
              <a:buFont typeface="Arial" panose="020B0604020202020204" pitchFamily="34" charset="0"/>
              <a:buNone/>
            </a:pPr>
            <a:endParaRPr lang="en-US" altLang="zh-TW" sz="20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en-US" altLang="zh-TW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來：「來」禱告</a:t>
            </a:r>
            <a:endParaRPr lang="en-US" altLang="zh-TW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en-US" altLang="zh-TW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lang="zh-TW" altLang="en-US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去：「去」關懷</a:t>
            </a:r>
            <a:endParaRPr lang="en-US" altLang="zh-TW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en-US" altLang="zh-TW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3.</a:t>
            </a:r>
            <a:r>
              <a:rPr lang="zh-TW" altLang="en-US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來：「來」聚會</a:t>
            </a:r>
            <a:endParaRPr lang="zh-TW" altLang="en-US" sz="16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057481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493691-420C-3CB2-54A4-8DA0DD2286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0202D1A-9059-DA14-A062-B3251820E7B2}"/>
              </a:ext>
            </a:extLst>
          </p:cNvPr>
          <p:cNvSpPr txBox="1">
            <a:spLocks/>
          </p:cNvSpPr>
          <p:nvPr/>
        </p:nvSpPr>
        <p:spPr>
          <a:xfrm>
            <a:off x="323528" y="627534"/>
            <a:ext cx="8640960" cy="316835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3800"/>
              </a:lnSpc>
              <a:buFont typeface="Arial" panose="020B0604020202020204" pitchFamily="34" charset="0"/>
              <a:buNone/>
            </a:pPr>
            <a:r>
              <a:rPr lang="zh-TW" altLang="en-US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佈道能夠突破的關鍵：團隊</a:t>
            </a:r>
            <a:endParaRPr lang="en-US" altLang="zh-TW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19088" indent="0">
              <a:buFont typeface="Arial" panose="020B0604020202020204" pitchFamily="34" charset="0"/>
              <a:buNone/>
            </a:pPr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怡朱區牧見證</a:t>
            </a:r>
            <a:r>
              <a:rPr lang="en" altLang="zh-TW" sz="1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</a:t>
            </a:r>
            <a:r>
              <a:rPr lang="en" altLang="zh-TW" sz="1800" b="1" dirty="0" err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www.youtube.com</a:t>
            </a:r>
            <a:r>
              <a:rPr lang="en" altLang="zh-TW" sz="1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lang="en" altLang="zh-TW" sz="1800" b="1" dirty="0" err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watch?v</a:t>
            </a:r>
            <a:r>
              <a:rPr lang="en" altLang="zh-TW" sz="1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=Uh-3v-xmMy4</a:t>
            </a:r>
            <a:endParaRPr lang="en-US" altLang="zh-TW" sz="28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19088" indent="0">
              <a:buFont typeface="Arial" panose="020B0604020202020204" pitchFamily="34" charset="0"/>
              <a:buNone/>
            </a:pPr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是網魚不是釣魚：要運用團隊 </a:t>
            </a:r>
            <a:endParaRPr lang="en-US" altLang="zh-TW" sz="28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19088" indent="0">
              <a:buFont typeface="Arial" panose="020B0604020202020204" pitchFamily="34" charset="0"/>
              <a:buNone/>
            </a:pPr>
            <a:endParaRPr lang="en-US" altLang="zh-TW" sz="20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en-US" altLang="zh-TW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來：一起來禱告</a:t>
            </a:r>
            <a:endParaRPr lang="en-US" altLang="zh-TW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en-US" altLang="zh-TW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lang="zh-TW" altLang="en-US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去：一起去關懷</a:t>
            </a:r>
            <a:endParaRPr lang="en-US" altLang="zh-TW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en-US" altLang="zh-TW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3.</a:t>
            </a:r>
            <a:r>
              <a:rPr lang="zh-TW" altLang="en-US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來：一起來聚會</a:t>
            </a:r>
            <a:endParaRPr lang="zh-TW" altLang="en-US" sz="28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155959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366F6D-DF0A-D127-0653-4F2FD9302C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5D71301-9D62-12EB-D647-A2E5A925C7C5}"/>
              </a:ext>
            </a:extLst>
          </p:cNvPr>
          <p:cNvSpPr txBox="1">
            <a:spLocks/>
          </p:cNvSpPr>
          <p:nvPr/>
        </p:nvSpPr>
        <p:spPr>
          <a:xfrm>
            <a:off x="323528" y="627534"/>
            <a:ext cx="8640960" cy="316835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19088" indent="0" algn="ctr">
              <a:buFont typeface="Arial" panose="020B0604020202020204" pitchFamily="34" charset="0"/>
              <a:buNone/>
            </a:pPr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全球華人福音運動異象影片</a:t>
            </a:r>
            <a:endParaRPr lang="en-US" altLang="zh-TW" sz="28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19088" indent="0" algn="ctr">
              <a:buFont typeface="Arial" panose="020B0604020202020204" pitchFamily="34" charset="0"/>
              <a:buNone/>
            </a:pPr>
            <a:r>
              <a:rPr lang="en" altLang="zh-TW" sz="1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https://youtu.be/IbVtucFjlL0</a:t>
            </a:r>
            <a:endParaRPr lang="en-US" altLang="zh-TW" sz="28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946362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366F6D-DF0A-D127-0653-4F2FD9302C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5D71301-9D62-12EB-D647-A2E5A925C7C5}"/>
              </a:ext>
            </a:extLst>
          </p:cNvPr>
          <p:cNvSpPr txBox="1">
            <a:spLocks/>
          </p:cNvSpPr>
          <p:nvPr/>
        </p:nvSpPr>
        <p:spPr>
          <a:xfrm>
            <a:off x="323528" y="627534"/>
            <a:ext cx="8640960" cy="316835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19088" indent="0">
              <a:buFont typeface="Arial" panose="020B0604020202020204" pitchFamily="34" charset="0"/>
              <a:buNone/>
            </a:pPr>
            <a:r>
              <a:rPr lang="zh-TW" altLang="en-US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怡朱區牧見證</a:t>
            </a:r>
            <a:r>
              <a:rPr lang="en" altLang="zh-TW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https://www.youtube.com/watch?v=Uh-3v-xmMy4</a:t>
            </a:r>
            <a:endParaRPr lang="en-US" altLang="zh-TW" sz="40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935623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493691-420C-3CB2-54A4-8DA0DD2286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0202D1A-9059-DA14-A062-B3251820E7B2}"/>
              </a:ext>
            </a:extLst>
          </p:cNvPr>
          <p:cNvSpPr txBox="1">
            <a:spLocks/>
          </p:cNvSpPr>
          <p:nvPr/>
        </p:nvSpPr>
        <p:spPr>
          <a:xfrm>
            <a:off x="323528" y="1059582"/>
            <a:ext cx="8640960" cy="316835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3800"/>
              </a:lnSpc>
              <a:buFont typeface="Arial" panose="020B0604020202020204" pitchFamily="34" charset="0"/>
              <a:buNone/>
            </a:pPr>
            <a:r>
              <a:rPr lang="zh-TW" altLang="en-US" sz="4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佈道能夠突破的關鍵：</a:t>
            </a:r>
            <a:r>
              <a:rPr lang="zh-TW" altLang="en-US" sz="4800" b="1" dirty="0">
                <a:solidFill>
                  <a:schemeClr val="bg1"/>
                </a:solidFill>
                <a:highlight>
                  <a:srgbClr val="FF00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團隊</a:t>
            </a:r>
            <a:endParaRPr lang="en-US" altLang="zh-TW" sz="4800" b="1" dirty="0">
              <a:solidFill>
                <a:schemeClr val="bg1"/>
              </a:solidFill>
              <a:highlight>
                <a:srgbClr val="FF0000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19088" indent="0">
              <a:buFont typeface="Arial" panose="020B0604020202020204" pitchFamily="34" charset="0"/>
              <a:buNone/>
            </a:pPr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是網魚不是釣魚：要運用團隊 </a:t>
            </a:r>
            <a:endParaRPr lang="en-US" altLang="zh-TW" sz="28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19088" indent="0">
              <a:buFont typeface="Arial" panose="020B0604020202020204" pitchFamily="34" charset="0"/>
              <a:buNone/>
            </a:pPr>
            <a:endParaRPr lang="en-US" altLang="zh-TW" sz="20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en-US" altLang="zh-TW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來：一起來禱告</a:t>
            </a:r>
            <a:endParaRPr lang="en-US" altLang="zh-TW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en-US" altLang="zh-TW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lang="zh-TW" altLang="en-US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去：一起去關懷</a:t>
            </a:r>
            <a:endParaRPr lang="en-US" altLang="zh-TW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en-US" altLang="zh-TW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3.</a:t>
            </a:r>
            <a:r>
              <a:rPr lang="zh-TW" altLang="en-US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來：一起來聚會</a:t>
            </a:r>
            <a:endParaRPr lang="zh-TW" altLang="en-US" sz="28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941013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256</TotalTime>
  <Words>183</Words>
  <Application>Microsoft Macintosh PowerPoint</Application>
  <PresentationFormat>如螢幕大小 (16:9)</PresentationFormat>
  <Paragraphs>28</Paragraphs>
  <Slides>7</Slides>
  <Notes>2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7</vt:i4>
      </vt:variant>
    </vt:vector>
  </HeadingPairs>
  <TitlesOfParts>
    <vt:vector size="12" baseType="lpstr">
      <vt:lpstr>微軟正黑體</vt:lpstr>
      <vt:lpstr>Aptos</vt:lpstr>
      <vt:lpstr>Arial</vt:lpstr>
      <vt:lpstr>Calibri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第二課 RPG的基本精神</dc:title>
  <dc:creator>simon</dc:creator>
  <cp:lastModifiedBy>神學宣教</cp:lastModifiedBy>
  <cp:revision>65</cp:revision>
  <dcterms:created xsi:type="dcterms:W3CDTF">2022-02-24T09:24:02Z</dcterms:created>
  <dcterms:modified xsi:type="dcterms:W3CDTF">2025-01-17T09:38:59Z</dcterms:modified>
</cp:coreProperties>
</file>