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FBC366-2692-8D33-30C9-305594821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DAE933E-3016-0269-CE1A-DEC7FA0CE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54C4F0-ECF5-91D2-499C-9FBCA7A9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763158-FAAF-DDB9-F996-A5E74E2DA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CDC65F0-11C2-6382-A786-88D32C1DC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7544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DBF2FA-7889-342E-35AE-2EF1EF95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84C4405-4D7C-640D-71E2-90520BA0B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B02D3B3-F245-F25E-5B24-798A46BE4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F1F248E-0090-3528-1904-290D4245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FE5FFC1-DA5E-144B-53C2-CF2B5D1D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8032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9FC94A-5ED3-EA9C-29EA-DCE35A22F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BEBE567-ABAB-752E-2A9B-C17D6FC56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385EABD-BD4C-5349-9C1A-F82CC7A1B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37CF4B-9AE0-5AFB-2E27-6933434AA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4D72397-C220-F4F0-21BE-2E761C60B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9008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2C1773-A53E-8397-346D-E732F3A0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A7A8957-4D0F-37CB-B567-540961255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E6A96E7-072A-A51B-C69B-5D85CE15A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7FE298F-12B6-6521-008E-46ED21DAE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B4B2474-CC95-14F6-1870-8B7B58BFE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9F0A9E8-606C-DF4A-A675-578A2B1EF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96227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C3AD67-0261-EEB7-C18D-C6DF815FD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3B125BB-1B7F-4AB1-6B43-A126EC9CC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4A27348-EA8F-04CB-F864-59E0E37CC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EF9CDBA-5529-7B35-2886-7571DCF23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8D0F57E-4FF2-C5A7-F813-DDA26431D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1194010-DC26-98B4-7BE1-BC60C091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FB957CB-E5B0-5B53-1F9F-36E6CE45A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CDE9C73-AEE3-22D6-89EE-5E5BBDF3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69169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5C37DB-A111-27B7-76E5-78F3D785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C3527AB-1C2C-E1DF-9C72-E3D07D7F7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57595AD-88B9-CEEE-9A7F-5ABD3154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DB7E23D-78E6-8E5E-6CBA-BAE6DD11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3125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44AD71A-E2DC-E680-852D-33B92F40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FF3D697-9C9E-D43D-1CD5-D2B9C0C9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C96FBB5-19DD-16B5-C0C3-3B57D4228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3864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9CC32A-FCB2-C5ED-90C9-B5718348A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957665-E468-BEF5-DE58-6F2E09C69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88FC36A-1245-94A8-7DFE-EE64C6F99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0EFA80E-DFD7-1971-56EE-CD3BCEF2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FF159B7-7237-7FED-BB2E-33736050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54631B7-4DA2-6212-6E9A-C2A1CF977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92150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9C4128-7B2E-C57A-0EFF-019329F5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4BA0B0A-F409-D90D-458B-DD0F279315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FE3FDFD-0732-C1AC-526B-18B36D000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26122FD-CDD6-9440-E374-0CAD55FF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FF31D7B-C71E-61F2-B074-4C85A2EA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7F3B1A9-6461-86BE-76E5-44347ED12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1273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9670EE-02A2-FA12-ED24-2241156E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16DBA97-E48A-C392-EACA-DB8B3237F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857448E-7BAF-D4B8-A601-2B81440F2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A64C4C5-326C-A6B4-0EFC-265ECD2A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FC9F19-C9FD-EBC5-06FB-CF55422C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063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59FE5EC-ABD2-BF90-E3E3-B62C9C9BB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7644FA3-4FAF-F535-78B1-7275C2020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E9ED44-BDE8-2A06-4BFF-CC5869A7E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6D514E7-37A3-4600-5894-D811F084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E0C48EE-810B-B5A2-B7E4-B5E54D9A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7669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729D203-9D31-65E9-524D-AB54A323E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1DC8FED-27D0-448F-E305-04962CF7C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1999B4-98DF-563B-4B59-7F6AD7BBB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B8EAC6-515B-3647-ACC5-6E5EC42F722D}" type="datetimeFigureOut">
              <a:rPr kumimoji="1" lang="zh-TW" altLang="en-US" smtClean="0"/>
              <a:t>2025/1/14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EC13B6-187A-A1BA-5013-50A9EBE6EA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261EB3-685C-9B99-ED04-39FE7F9A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3394C9-F550-F849-BA75-B79462CEFB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6883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793E54DA-AA66-41EC-EEC4-453B68694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666352"/>
            <a:ext cx="10558405" cy="2620884"/>
          </a:xfrm>
        </p:spPr>
        <p:txBody>
          <a:bodyPr anchor="b">
            <a:normAutofit/>
          </a:bodyPr>
          <a:lstStyle/>
          <a:p>
            <a:r>
              <a:rPr kumimoji="1" lang="zh-TW" altLang="en-US" sz="5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福音工人退修會結業式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F020851-5F80-D3F5-2D6F-0076BC600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866064"/>
            <a:ext cx="10558405" cy="2234485"/>
          </a:xfrm>
        </p:spPr>
        <p:txBody>
          <a:bodyPr anchor="t">
            <a:normAutofit/>
          </a:bodyPr>
          <a:lstStyle/>
          <a:p>
            <a:r>
              <a:rPr kumimoji="1" lang="zh-TW" altLang="en-US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高堂恩牧師</a:t>
            </a:r>
          </a:p>
        </p:txBody>
      </p:sp>
    </p:spTree>
    <p:extLst>
      <p:ext uri="{BB962C8B-B14F-4D97-AF65-F5344CB8AC3E}">
        <p14:creationId xmlns:p14="http://schemas.microsoft.com/office/powerpoint/2010/main" val="69388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 Fill">
            <a:extLst>
              <a:ext uri="{FF2B5EF4-FFF2-40B4-BE49-F238E27FC236}">
                <a16:creationId xmlns:a16="http://schemas.microsoft.com/office/drawing/2014/main" id="{9EBF13D5-64BB-423E-9E4C-F3911447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FEBC7BED-6AA7-4C43-BEE8-A3CB5F8C1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9" name="Color Cover">
              <a:extLst>
                <a:ext uri="{FF2B5EF4-FFF2-40B4-BE49-F238E27FC236}">
                  <a16:creationId xmlns:a16="http://schemas.microsoft.com/office/drawing/2014/main" id="{1C89947A-0D9D-4559-A1F6-5F6CD1970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olor Cover">
              <a:extLst>
                <a:ext uri="{FF2B5EF4-FFF2-40B4-BE49-F238E27FC236}">
                  <a16:creationId xmlns:a16="http://schemas.microsoft.com/office/drawing/2014/main" id="{E0255540-1F77-4262-B834-1ED14250F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13">
            <a:extLst>
              <a:ext uri="{FF2B5EF4-FFF2-40B4-BE49-F238E27FC236}">
                <a16:creationId xmlns:a16="http://schemas.microsoft.com/office/drawing/2014/main" id="{BA19DEE5-2EE5-445A-B461-7D2879B05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FCA5807F-F210-4970-A34F-3573405B4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E9A8BB80-30A6-41EC-BE13-1B088DC3E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" name="Group 1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5" name="Freeform: Shape 1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1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2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2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2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2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2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EEFE00C4-6C78-F325-6BF0-44853617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908263"/>
            <a:ext cx="10158984" cy="1033763"/>
          </a:xfrm>
        </p:spPr>
        <p:txBody>
          <a:bodyPr anchor="b">
            <a:normAutofit/>
          </a:bodyPr>
          <a:lstStyle/>
          <a:p>
            <a:r>
              <a:rPr kumimoji="1" lang="zh-TW" altLang="en-US" sz="48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經文：</a:t>
            </a:r>
            <a:r>
              <a:rPr lang="zh-TW" altLang="en-US" sz="48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提摩太後書 </a:t>
            </a:r>
            <a:r>
              <a:rPr lang="en-US" altLang="zh-TW" sz="48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zh-TW" altLang="en-US" sz="48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r>
              <a:rPr lang="en-US" altLang="zh-TW" sz="48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1-4</a:t>
            </a:r>
            <a:endParaRPr kumimoji="1" lang="zh-TW" altLang="en-US" sz="48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C8AD4D-E003-6B42-21A1-89D02D4A9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4" y="2159694"/>
            <a:ext cx="10158984" cy="389017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我兒啊，你要在基督耶穌的恩典上剛強起來。你在許多見證人面前聽見我所教訓的，也要交託那忠心能教導別人的人。你要和我同受苦難，好像基督耶穌的精兵。凡在軍中當兵的，不將世務纏身，好叫那招他當兵的人喜悅。</a:t>
            </a:r>
          </a:p>
          <a:p>
            <a:pPr marL="0" indent="0">
              <a:buNone/>
            </a:pPr>
            <a:endParaRPr kumimoji="1" lang="zh-TW" altLang="en-US" sz="4000" dirty="0">
              <a:solidFill>
                <a:schemeClr val="bg1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1269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 Fill">
            <a:extLst>
              <a:ext uri="{FF2B5EF4-FFF2-40B4-BE49-F238E27FC236}">
                <a16:creationId xmlns:a16="http://schemas.microsoft.com/office/drawing/2014/main" id="{9EBF13D5-64BB-423E-9E4C-F3911447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FEBC7BED-6AA7-4C43-BEE8-A3CB5F8C1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9" name="Color Cover">
              <a:extLst>
                <a:ext uri="{FF2B5EF4-FFF2-40B4-BE49-F238E27FC236}">
                  <a16:creationId xmlns:a16="http://schemas.microsoft.com/office/drawing/2014/main" id="{1C89947A-0D9D-4559-A1F6-5F6CD1970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olor Cover">
              <a:extLst>
                <a:ext uri="{FF2B5EF4-FFF2-40B4-BE49-F238E27FC236}">
                  <a16:creationId xmlns:a16="http://schemas.microsoft.com/office/drawing/2014/main" id="{E0255540-1F77-4262-B834-1ED14250F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13">
            <a:extLst>
              <a:ext uri="{FF2B5EF4-FFF2-40B4-BE49-F238E27FC236}">
                <a16:creationId xmlns:a16="http://schemas.microsoft.com/office/drawing/2014/main" id="{BA19DEE5-2EE5-445A-B461-7D2879B05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FCA5807F-F210-4970-A34F-3573405B4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E9A8BB80-30A6-41EC-BE13-1B088DC3E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" name="Group 1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5" name="Freeform: Shape 1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1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2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2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2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2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2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6625709C-540C-3D47-B661-C34DB10D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908263"/>
            <a:ext cx="10158984" cy="1267591"/>
          </a:xfrm>
        </p:spPr>
        <p:txBody>
          <a:bodyPr anchor="b">
            <a:normAutofit/>
          </a:bodyPr>
          <a:lstStyle/>
          <a:p>
            <a:r>
              <a:rPr kumimoji="1" lang="zh-TW" altLang="en-US" sz="48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福音工人的培育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92E8695-49E3-14CC-B63F-17227D60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4" y="2620885"/>
            <a:ext cx="10158984" cy="28157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一、福音：站在恩典的地位</a:t>
            </a: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二、成全：揀選與傳承</a:t>
            </a:r>
            <a:r>
              <a:rPr lang="en-US" altLang="zh-TW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-</a:t>
            </a:r>
            <a:r>
              <a:rPr lang="zh-TW" altLang="en-US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道與生命</a:t>
            </a:r>
            <a:endParaRPr lang="en-US" altLang="zh-TW" sz="4000" dirty="0">
              <a:solidFill>
                <a:schemeClr val="bg1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三、苦難：無助與禱告</a:t>
            </a:r>
          </a:p>
        </p:txBody>
      </p:sp>
    </p:spTree>
    <p:extLst>
      <p:ext uri="{BB962C8B-B14F-4D97-AF65-F5344CB8AC3E}">
        <p14:creationId xmlns:p14="http://schemas.microsoft.com/office/powerpoint/2010/main" val="3353386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128</Words>
  <Application>Microsoft Macintosh PowerPoint</Application>
  <PresentationFormat>寬螢幕</PresentationFormat>
  <Paragraphs>8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Microsoft JhengHei</vt:lpstr>
      <vt:lpstr>DFKai-SB</vt:lpstr>
      <vt:lpstr>Aptos</vt:lpstr>
      <vt:lpstr>Aptos Display</vt:lpstr>
      <vt:lpstr>Arial</vt:lpstr>
      <vt:lpstr>Office 佈景主題</vt:lpstr>
      <vt:lpstr>福音工人退修會結業式</vt:lpstr>
      <vt:lpstr>經文：提摩太後書 2：1-4</vt:lpstr>
      <vt:lpstr>福音工人的培育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kao</dc:creator>
  <cp:lastModifiedBy>caleb kao</cp:lastModifiedBy>
  <cp:revision>1</cp:revision>
  <dcterms:created xsi:type="dcterms:W3CDTF">2025-01-14T14:36:54Z</dcterms:created>
  <dcterms:modified xsi:type="dcterms:W3CDTF">2025-01-14T14:57:50Z</dcterms:modified>
</cp:coreProperties>
</file>