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1" r:id="rId4"/>
    <p:sldId id="262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59" r:id="rId13"/>
    <p:sldId id="263" r:id="rId14"/>
    <p:sldId id="268" r:id="rId15"/>
    <p:sldId id="277" r:id="rId16"/>
    <p:sldId id="267" r:id="rId17"/>
    <p:sldId id="264" r:id="rId18"/>
    <p:sldId id="265" r:id="rId19"/>
    <p:sldId id="278" r:id="rId20"/>
    <p:sldId id="279" r:id="rId21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謝騰馨" initials="謝騰馨" lastIdx="2" clrIdx="0">
    <p:extLst>
      <p:ext uri="{19B8F6BF-5375-455C-9EA6-DF929625EA0E}">
        <p15:presenceInfo xmlns:p15="http://schemas.microsoft.com/office/powerpoint/2012/main" userId="S::tlc@twlutheran.onmicrosoft.com::ed804d47-5a97-4cdf-a593-32a7450c88d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224" autoAdjust="0"/>
  </p:normalViewPr>
  <p:slideViewPr>
    <p:cSldViewPr snapToGrid="0">
      <p:cViewPr varScale="1">
        <p:scale>
          <a:sx n="108" d="100"/>
          <a:sy n="108" d="100"/>
        </p:scale>
        <p:origin x="642" y="6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hyperlink" Target="https://www.twlutheran.org.tw/wp-content/uploads/2021/02/%E5%A5%89%E7%8D%BB%E7%B3%BB%E7%B5%B1-%E6%AC%8A%E9%99%90%E6%8E%88%E6%AC%8A%E6%9B%B8.doc" TargetMode="Externa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hyperlink" Target="mailto:it@twlutheran.org.tw" TargetMode="External"/><Relationship Id="rId1" Type="http://schemas.openxmlformats.org/officeDocument/2006/relationships/hyperlink" Target="https://www.twlutheran.org.tw/wp-content/uploads/2021/02/%E5%A5%89%E7%8D%BB%E7%B3%BB%E7%B5%B1-%E6%AC%8A%E9%99%90%E6%8E%88%E6%AC%8A%E6%9B%B8.doc" TargetMode="External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hyperlink" Target="mailto:ann.essen@twlutheran.org.tw" TargetMode="Externa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hyperlink" Target="mailto:ann.essen@twlutheran.org.tw" TargetMode="External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hyperlink" Target="https://www.twlutheran.org.tw/wp-content/uploads/2021/03/1%E4%BF%A1%E7%BE%A9%E6%9C%83%E7%B6%9C%E6%89%80%E7%A8%85%E6%89%A3%E9%99%A4%E9%A1%8D%E9%9B%BB%E5%AD%90%E5%8C%96%E7%94%B3%E5%A0%B1%E5%90%8C%E6%84%8F%E6%9B%B8.docx" TargetMode="External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twlutheran.org.tw/wp-content/uploads/2022/09/2%E5%8F%B0%E7%81%A3%E4%BF%A1%E7%BE%A9%E6%9C%83%E5%A5%89%E7%8D%BB%E9%9B%BB%E5%AD%90%E5%BE%B5%E4%BF%A1%E5%90%8C%E6%84%8F%E6%9B%B8.docx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twlutheran.org.tw/wp-content/uploads/2021/02/%E5%A5%89%E7%8D%BB%E7%B3%BB%E7%B5%B1-%E6%AC%8A%E9%99%90%E6%8E%88%E6%AC%8A%E6%9B%B8.doc" TargetMode="External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hyperlink" Target="mailto:it@twlutheran.org.tw" TargetMode="External"/><Relationship Id="rId1" Type="http://schemas.openxmlformats.org/officeDocument/2006/relationships/hyperlink" Target="https://www.twlutheran.org.tw/wp-content/uploads/2021/02/%E5%A5%89%E7%8D%BB%E7%B3%BB%E7%B5%B1-%E6%AC%8A%E9%99%90%E6%8E%88%E6%AC%8A%E6%9B%B8.doc" TargetMode="External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mailto:ann.essen@twlutheran.org.tw" TargetMode="External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hyperlink" Target="mailto:ann.essen@twlutheran.org.tw" TargetMode="External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twlutheran.org.tw/wp-content/uploads/2021/03/1%E4%BF%A1%E7%BE%A9%E6%9C%83%E7%B6%9C%E6%89%80%E7%A8%85%E6%89%A3%E9%99%A4%E9%A1%8D%E9%9B%BB%E5%AD%90%E5%8C%96%E7%94%B3%E5%A0%B1%E5%90%8C%E6%84%8F%E6%9B%B8.docx" TargetMode="External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twlutheran.org.tw/wp-content/uploads/2022/09/2%E5%8F%B0%E7%81%A3%E4%BF%A1%E7%BE%A9%E6%9C%83%E5%A5%89%E7%8D%BB%E9%9B%BB%E5%AD%90%E5%BE%B5%E4%BF%A1%E5%90%8C%E6%84%8F%E6%9B%B8.doc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8EF874-3341-4269-8B62-FF16D7633A7C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B47DF4F3-4420-4290-98FE-AACC4D7A90D5}">
      <dgm:prSet phldrT="[文字]"/>
      <dgm:spPr/>
      <dgm:t>
        <a:bodyPr/>
        <a:lstStyle/>
        <a:p>
          <a:r>
            <a:rPr lang="zh-TW" altLang="en-US" dirty="0">
              <a:solidFill>
                <a:schemeClr val="tx1"/>
              </a:solidFill>
            </a:rPr>
            <a:t>申請帳號</a:t>
          </a:r>
        </a:p>
      </dgm:t>
    </dgm:pt>
    <dgm:pt modelId="{5B1E59FA-ABB0-4C07-A60A-6F793F565AB8}" type="parTrans" cxnId="{3BFB318B-DFCF-4469-A2BE-FDAFEC680BCA}">
      <dgm:prSet/>
      <dgm:spPr/>
      <dgm:t>
        <a:bodyPr/>
        <a:lstStyle/>
        <a:p>
          <a:endParaRPr lang="zh-TW" altLang="en-US"/>
        </a:p>
      </dgm:t>
    </dgm:pt>
    <dgm:pt modelId="{4D9EFA71-BA6C-4196-BF86-AC811FDD0556}" type="sibTrans" cxnId="{3BFB318B-DFCF-4469-A2BE-FDAFEC680BCA}">
      <dgm:prSet/>
      <dgm:spPr/>
      <dgm:t>
        <a:bodyPr/>
        <a:lstStyle/>
        <a:p>
          <a:endParaRPr lang="zh-TW" altLang="en-US"/>
        </a:p>
      </dgm:t>
    </dgm:pt>
    <dgm:pt modelId="{B067356E-2CA0-40E9-AA65-449A7C42021F}">
      <dgm:prSet phldrT="[文字]"/>
      <dgm:spPr/>
      <dgm:t>
        <a:bodyPr/>
        <a:lstStyle/>
        <a:p>
          <a:r>
            <a:rPr lang="zh-TW" altLang="en-US" dirty="0">
              <a:solidFill>
                <a:srgbClr val="7030A0"/>
              </a:solidFill>
            </a:rPr>
            <a:t>功能說明操作示範</a:t>
          </a:r>
        </a:p>
      </dgm:t>
    </dgm:pt>
    <dgm:pt modelId="{11837F5F-F08E-44A3-9103-409D6BA22A78}" type="parTrans" cxnId="{7D743A62-BD21-4E5E-BB42-C997FADD525B}">
      <dgm:prSet/>
      <dgm:spPr/>
      <dgm:t>
        <a:bodyPr/>
        <a:lstStyle/>
        <a:p>
          <a:endParaRPr lang="zh-TW" altLang="en-US"/>
        </a:p>
      </dgm:t>
    </dgm:pt>
    <dgm:pt modelId="{7DAB5B92-E69C-4FFC-86DF-E3FC0F79F2C8}" type="sibTrans" cxnId="{7D743A62-BD21-4E5E-BB42-C997FADD525B}">
      <dgm:prSet/>
      <dgm:spPr/>
      <dgm:t>
        <a:bodyPr/>
        <a:lstStyle/>
        <a:p>
          <a:endParaRPr lang="zh-TW" altLang="en-US"/>
        </a:p>
      </dgm:t>
    </dgm:pt>
    <dgm:pt modelId="{EB9DD637-6B1E-47CB-AEBA-3E34289F6CBF}">
      <dgm:prSet phldrT="[文字]"/>
      <dgm:spPr/>
      <dgm:t>
        <a:bodyPr/>
        <a:lstStyle/>
        <a:p>
          <a:r>
            <a:rPr lang="zh-TW" altLang="en-US" dirty="0">
              <a:solidFill>
                <a:srgbClr val="FF0000"/>
              </a:solidFill>
            </a:rPr>
            <a:t>作業流程</a:t>
          </a:r>
        </a:p>
      </dgm:t>
    </dgm:pt>
    <dgm:pt modelId="{0C093AB0-1B18-4AB4-8C08-D7CA5BC24934}" type="parTrans" cxnId="{FFB1DC0F-C8A3-4A0C-A484-975B5776FCF7}">
      <dgm:prSet/>
      <dgm:spPr/>
      <dgm:t>
        <a:bodyPr/>
        <a:lstStyle/>
        <a:p>
          <a:endParaRPr lang="zh-TW" altLang="en-US"/>
        </a:p>
      </dgm:t>
    </dgm:pt>
    <dgm:pt modelId="{85092828-964F-4E28-939B-A9684784854E}" type="sibTrans" cxnId="{FFB1DC0F-C8A3-4A0C-A484-975B5776FCF7}">
      <dgm:prSet/>
      <dgm:spPr/>
      <dgm:t>
        <a:bodyPr/>
        <a:lstStyle/>
        <a:p>
          <a:endParaRPr lang="zh-TW" altLang="en-US"/>
        </a:p>
      </dgm:t>
    </dgm:pt>
    <dgm:pt modelId="{CBBF16AF-5D9C-45F1-9932-3F5A37D0628D}">
      <dgm:prSet phldrT="[文字]"/>
      <dgm:spPr/>
      <dgm:t>
        <a:bodyPr/>
        <a:lstStyle/>
        <a:p>
          <a:r>
            <a:rPr lang="zh-TW" altLang="en-US">
              <a:solidFill>
                <a:schemeClr val="tx1"/>
              </a:solidFill>
            </a:rPr>
            <a:t>系統介面介紹</a:t>
          </a:r>
          <a:endParaRPr lang="zh-TW" altLang="en-US" dirty="0">
            <a:solidFill>
              <a:schemeClr val="tx1"/>
            </a:solidFill>
          </a:endParaRPr>
        </a:p>
      </dgm:t>
    </dgm:pt>
    <dgm:pt modelId="{E0B0D92D-6481-4E1A-A582-D7E559A2293D}" type="parTrans" cxnId="{CDEAA275-B907-439B-A829-3E1D42989FD7}">
      <dgm:prSet/>
      <dgm:spPr/>
      <dgm:t>
        <a:bodyPr/>
        <a:lstStyle/>
        <a:p>
          <a:endParaRPr lang="zh-TW" altLang="en-US"/>
        </a:p>
      </dgm:t>
    </dgm:pt>
    <dgm:pt modelId="{2713BA9E-0E74-42F6-9C00-90AE64E3DC77}" type="sibTrans" cxnId="{CDEAA275-B907-439B-A829-3E1D42989FD7}">
      <dgm:prSet/>
      <dgm:spPr/>
      <dgm:t>
        <a:bodyPr/>
        <a:lstStyle/>
        <a:p>
          <a:endParaRPr lang="zh-TW" altLang="en-US"/>
        </a:p>
      </dgm:t>
    </dgm:pt>
    <dgm:pt modelId="{B7EB8E7C-986D-4BE1-88A6-0F6B3EBB8CBD}" type="pres">
      <dgm:prSet presAssocID="{4C8EF874-3341-4269-8B62-FF16D7633A7C}" presName="linearFlow" presStyleCnt="0">
        <dgm:presLayoutVars>
          <dgm:dir/>
          <dgm:resizeHandles val="exact"/>
        </dgm:presLayoutVars>
      </dgm:prSet>
      <dgm:spPr/>
    </dgm:pt>
    <dgm:pt modelId="{9062BAC4-8A46-404F-8E8A-4816CDA3E229}" type="pres">
      <dgm:prSet presAssocID="{B47DF4F3-4420-4290-98FE-AACC4D7A90D5}" presName="composite" presStyleCnt="0"/>
      <dgm:spPr/>
    </dgm:pt>
    <dgm:pt modelId="{1913E12C-57D3-4827-9617-3A749A097A0C}" type="pres">
      <dgm:prSet presAssocID="{B47DF4F3-4420-4290-98FE-AACC4D7A90D5}" presName="imgShp" presStyleLbl="fgImgPlace1" presStyleIdx="0" presStyleCnt="4"/>
      <dgm:spPr>
        <a:blipFill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  <dgm:pt modelId="{BF6CD22F-A543-4728-AFF1-5D02A6F83D92}" type="pres">
      <dgm:prSet presAssocID="{B47DF4F3-4420-4290-98FE-AACC4D7A90D5}" presName="txShp" presStyleLbl="node1" presStyleIdx="0" presStyleCnt="4">
        <dgm:presLayoutVars>
          <dgm:bulletEnabled val="1"/>
        </dgm:presLayoutVars>
      </dgm:prSet>
      <dgm:spPr/>
    </dgm:pt>
    <dgm:pt modelId="{C0C0E87F-0CE6-4A30-A2F9-063D34BF5406}" type="pres">
      <dgm:prSet presAssocID="{4D9EFA71-BA6C-4196-BF86-AC811FDD0556}" presName="spacing" presStyleCnt="0"/>
      <dgm:spPr/>
    </dgm:pt>
    <dgm:pt modelId="{08846254-5BBA-49C2-9B57-53FB61BD46BE}" type="pres">
      <dgm:prSet presAssocID="{CBBF16AF-5D9C-45F1-9932-3F5A37D0628D}" presName="composite" presStyleCnt="0"/>
      <dgm:spPr/>
    </dgm:pt>
    <dgm:pt modelId="{365B9014-8758-4165-9F38-6E6CC287DDED}" type="pres">
      <dgm:prSet presAssocID="{CBBF16AF-5D9C-45F1-9932-3F5A37D0628D}" presName="imgShp" presStyleLbl="fgImgPlace1" presStyleIdx="1" presStyleCnt="4"/>
      <dgm:spPr>
        <a:blipFill>
          <a:blip xmlns:r="http://schemas.openxmlformats.org/officeDocument/2006/relationships" r:embed="rId2"/>
          <a:srcRect/>
          <a:stretch>
            <a:fillRect l="-1000" r="-1000"/>
          </a:stretch>
        </a:blipFill>
      </dgm:spPr>
    </dgm:pt>
    <dgm:pt modelId="{C89B5262-8EEC-4E62-9E00-C2598B28574A}" type="pres">
      <dgm:prSet presAssocID="{CBBF16AF-5D9C-45F1-9932-3F5A37D0628D}" presName="txShp" presStyleLbl="node1" presStyleIdx="1" presStyleCnt="4">
        <dgm:presLayoutVars>
          <dgm:bulletEnabled val="1"/>
        </dgm:presLayoutVars>
      </dgm:prSet>
      <dgm:spPr/>
    </dgm:pt>
    <dgm:pt modelId="{819ABEFB-0C28-4FB4-BB54-2436CA5550C2}" type="pres">
      <dgm:prSet presAssocID="{2713BA9E-0E74-42F6-9C00-90AE64E3DC77}" presName="spacing" presStyleCnt="0"/>
      <dgm:spPr/>
    </dgm:pt>
    <dgm:pt modelId="{0CE9689F-F0B4-4270-A71D-3A97892CFF0C}" type="pres">
      <dgm:prSet presAssocID="{B067356E-2CA0-40E9-AA65-449A7C42021F}" presName="composite" presStyleCnt="0"/>
      <dgm:spPr/>
    </dgm:pt>
    <dgm:pt modelId="{13059A69-3657-4D23-B8F8-3F27D14E7746}" type="pres">
      <dgm:prSet presAssocID="{B067356E-2CA0-40E9-AA65-449A7C42021F}" presName="imgShp" presStyleLbl="fgImgPlace1" presStyleIdx="2" presStyleCnt="4"/>
      <dgm:spPr>
        <a:blipFill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  <dgm:pt modelId="{A932CC5C-08B7-4B21-B219-92A07C7E7ACA}" type="pres">
      <dgm:prSet presAssocID="{B067356E-2CA0-40E9-AA65-449A7C42021F}" presName="txShp" presStyleLbl="node1" presStyleIdx="2" presStyleCnt="4">
        <dgm:presLayoutVars>
          <dgm:bulletEnabled val="1"/>
        </dgm:presLayoutVars>
      </dgm:prSet>
      <dgm:spPr/>
    </dgm:pt>
    <dgm:pt modelId="{F717DBC6-2832-498E-B7B4-999415AE68E1}" type="pres">
      <dgm:prSet presAssocID="{7DAB5B92-E69C-4FFC-86DF-E3FC0F79F2C8}" presName="spacing" presStyleCnt="0"/>
      <dgm:spPr/>
    </dgm:pt>
    <dgm:pt modelId="{1210EADF-97FB-4224-84F9-DA9581292288}" type="pres">
      <dgm:prSet presAssocID="{EB9DD637-6B1E-47CB-AEBA-3E34289F6CBF}" presName="composite" presStyleCnt="0"/>
      <dgm:spPr/>
    </dgm:pt>
    <dgm:pt modelId="{43F1EE9F-6AAD-4B13-9CD8-36AB20951A62}" type="pres">
      <dgm:prSet presAssocID="{EB9DD637-6B1E-47CB-AEBA-3E34289F6CBF}" presName="imgShp" presStyleLbl="fgImgPlace1" presStyleIdx="3" presStyleCnt="4"/>
      <dgm:spPr>
        <a:blipFill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  <dgm:pt modelId="{AB04D9DB-A079-4642-96F7-4C2992C21B6F}" type="pres">
      <dgm:prSet presAssocID="{EB9DD637-6B1E-47CB-AEBA-3E34289F6CBF}" presName="txShp" presStyleLbl="node1" presStyleIdx="3" presStyleCnt="4">
        <dgm:presLayoutVars>
          <dgm:bulletEnabled val="1"/>
        </dgm:presLayoutVars>
      </dgm:prSet>
      <dgm:spPr/>
    </dgm:pt>
  </dgm:ptLst>
  <dgm:cxnLst>
    <dgm:cxn modelId="{FFB1DC0F-C8A3-4A0C-A484-975B5776FCF7}" srcId="{4C8EF874-3341-4269-8B62-FF16D7633A7C}" destId="{EB9DD637-6B1E-47CB-AEBA-3E34289F6CBF}" srcOrd="3" destOrd="0" parTransId="{0C093AB0-1B18-4AB4-8C08-D7CA5BC24934}" sibTransId="{85092828-964F-4E28-939B-A9684784854E}"/>
    <dgm:cxn modelId="{7D743A62-BD21-4E5E-BB42-C997FADD525B}" srcId="{4C8EF874-3341-4269-8B62-FF16D7633A7C}" destId="{B067356E-2CA0-40E9-AA65-449A7C42021F}" srcOrd="2" destOrd="0" parTransId="{11837F5F-F08E-44A3-9103-409D6BA22A78}" sibTransId="{7DAB5B92-E69C-4FFC-86DF-E3FC0F79F2C8}"/>
    <dgm:cxn modelId="{E2409948-77F8-40A2-A9E8-F8CD628A5ADF}" type="presOf" srcId="{B067356E-2CA0-40E9-AA65-449A7C42021F}" destId="{A932CC5C-08B7-4B21-B219-92A07C7E7ACA}" srcOrd="0" destOrd="0" presId="urn:microsoft.com/office/officeart/2005/8/layout/vList3"/>
    <dgm:cxn modelId="{B29D954E-9E21-4507-A222-A2097048ED95}" type="presOf" srcId="{B47DF4F3-4420-4290-98FE-AACC4D7A90D5}" destId="{BF6CD22F-A543-4728-AFF1-5D02A6F83D92}" srcOrd="0" destOrd="0" presId="urn:microsoft.com/office/officeart/2005/8/layout/vList3"/>
    <dgm:cxn modelId="{CDEAA275-B907-439B-A829-3E1D42989FD7}" srcId="{4C8EF874-3341-4269-8B62-FF16D7633A7C}" destId="{CBBF16AF-5D9C-45F1-9932-3F5A37D0628D}" srcOrd="1" destOrd="0" parTransId="{E0B0D92D-6481-4E1A-A582-D7E559A2293D}" sibTransId="{2713BA9E-0E74-42F6-9C00-90AE64E3DC77}"/>
    <dgm:cxn modelId="{3BFB318B-DFCF-4469-A2BE-FDAFEC680BCA}" srcId="{4C8EF874-3341-4269-8B62-FF16D7633A7C}" destId="{B47DF4F3-4420-4290-98FE-AACC4D7A90D5}" srcOrd="0" destOrd="0" parTransId="{5B1E59FA-ABB0-4C07-A60A-6F793F565AB8}" sibTransId="{4D9EFA71-BA6C-4196-BF86-AC811FDD0556}"/>
    <dgm:cxn modelId="{614318AE-03AF-43ED-9D64-AA96DB569A0A}" type="presOf" srcId="{CBBF16AF-5D9C-45F1-9932-3F5A37D0628D}" destId="{C89B5262-8EEC-4E62-9E00-C2598B28574A}" srcOrd="0" destOrd="0" presId="urn:microsoft.com/office/officeart/2005/8/layout/vList3"/>
    <dgm:cxn modelId="{038E33AE-B232-4440-A7B6-0FF3DABFCBE0}" type="presOf" srcId="{EB9DD637-6B1E-47CB-AEBA-3E34289F6CBF}" destId="{AB04D9DB-A079-4642-96F7-4C2992C21B6F}" srcOrd="0" destOrd="0" presId="urn:microsoft.com/office/officeart/2005/8/layout/vList3"/>
    <dgm:cxn modelId="{35C7EBF0-6D77-4338-B368-1BC735D86569}" type="presOf" srcId="{4C8EF874-3341-4269-8B62-FF16D7633A7C}" destId="{B7EB8E7C-986D-4BE1-88A6-0F6B3EBB8CBD}" srcOrd="0" destOrd="0" presId="urn:microsoft.com/office/officeart/2005/8/layout/vList3"/>
    <dgm:cxn modelId="{6E45073E-8629-4C62-9E40-F9BAAAE1C3F1}" type="presParOf" srcId="{B7EB8E7C-986D-4BE1-88A6-0F6B3EBB8CBD}" destId="{9062BAC4-8A46-404F-8E8A-4816CDA3E229}" srcOrd="0" destOrd="0" presId="urn:microsoft.com/office/officeart/2005/8/layout/vList3"/>
    <dgm:cxn modelId="{04EE81DB-3F93-4B39-BB63-35ABDB86AA81}" type="presParOf" srcId="{9062BAC4-8A46-404F-8E8A-4816CDA3E229}" destId="{1913E12C-57D3-4827-9617-3A749A097A0C}" srcOrd="0" destOrd="0" presId="urn:microsoft.com/office/officeart/2005/8/layout/vList3"/>
    <dgm:cxn modelId="{A7950223-EB7F-4B89-A892-B387AA9D2720}" type="presParOf" srcId="{9062BAC4-8A46-404F-8E8A-4816CDA3E229}" destId="{BF6CD22F-A543-4728-AFF1-5D02A6F83D92}" srcOrd="1" destOrd="0" presId="urn:microsoft.com/office/officeart/2005/8/layout/vList3"/>
    <dgm:cxn modelId="{51799CB9-1D1A-40E3-ACC5-6C423135BC8D}" type="presParOf" srcId="{B7EB8E7C-986D-4BE1-88A6-0F6B3EBB8CBD}" destId="{C0C0E87F-0CE6-4A30-A2F9-063D34BF5406}" srcOrd="1" destOrd="0" presId="urn:microsoft.com/office/officeart/2005/8/layout/vList3"/>
    <dgm:cxn modelId="{B3183533-63C9-4894-88E8-2D108E9846B6}" type="presParOf" srcId="{B7EB8E7C-986D-4BE1-88A6-0F6B3EBB8CBD}" destId="{08846254-5BBA-49C2-9B57-53FB61BD46BE}" srcOrd="2" destOrd="0" presId="urn:microsoft.com/office/officeart/2005/8/layout/vList3"/>
    <dgm:cxn modelId="{0FC7BE21-BD66-41A2-9546-6FD6FBBDBA21}" type="presParOf" srcId="{08846254-5BBA-49C2-9B57-53FB61BD46BE}" destId="{365B9014-8758-4165-9F38-6E6CC287DDED}" srcOrd="0" destOrd="0" presId="urn:microsoft.com/office/officeart/2005/8/layout/vList3"/>
    <dgm:cxn modelId="{54580CDE-37AB-41A1-934E-0DDDB190150F}" type="presParOf" srcId="{08846254-5BBA-49C2-9B57-53FB61BD46BE}" destId="{C89B5262-8EEC-4E62-9E00-C2598B28574A}" srcOrd="1" destOrd="0" presId="urn:microsoft.com/office/officeart/2005/8/layout/vList3"/>
    <dgm:cxn modelId="{B8BE4773-F7E7-4673-9984-614E6613445C}" type="presParOf" srcId="{B7EB8E7C-986D-4BE1-88A6-0F6B3EBB8CBD}" destId="{819ABEFB-0C28-4FB4-BB54-2436CA5550C2}" srcOrd="3" destOrd="0" presId="urn:microsoft.com/office/officeart/2005/8/layout/vList3"/>
    <dgm:cxn modelId="{A0FB2DEC-8A90-48A7-BE09-657F318E8381}" type="presParOf" srcId="{B7EB8E7C-986D-4BE1-88A6-0F6B3EBB8CBD}" destId="{0CE9689F-F0B4-4270-A71D-3A97892CFF0C}" srcOrd="4" destOrd="0" presId="urn:microsoft.com/office/officeart/2005/8/layout/vList3"/>
    <dgm:cxn modelId="{AEBD4648-5CFA-4EB6-9FD1-A17C3A3A7214}" type="presParOf" srcId="{0CE9689F-F0B4-4270-A71D-3A97892CFF0C}" destId="{13059A69-3657-4D23-B8F8-3F27D14E7746}" srcOrd="0" destOrd="0" presId="urn:microsoft.com/office/officeart/2005/8/layout/vList3"/>
    <dgm:cxn modelId="{78EFD8BF-F43D-4186-8942-F644EB89F93C}" type="presParOf" srcId="{0CE9689F-F0B4-4270-A71D-3A97892CFF0C}" destId="{A932CC5C-08B7-4B21-B219-92A07C7E7ACA}" srcOrd="1" destOrd="0" presId="urn:microsoft.com/office/officeart/2005/8/layout/vList3"/>
    <dgm:cxn modelId="{DC512718-8277-48E8-8A4E-DF03022C00C8}" type="presParOf" srcId="{B7EB8E7C-986D-4BE1-88A6-0F6B3EBB8CBD}" destId="{F717DBC6-2832-498E-B7B4-999415AE68E1}" srcOrd="5" destOrd="0" presId="urn:microsoft.com/office/officeart/2005/8/layout/vList3"/>
    <dgm:cxn modelId="{16764342-FA90-47AF-9C8E-A7ACFBEEE52C}" type="presParOf" srcId="{B7EB8E7C-986D-4BE1-88A6-0F6B3EBB8CBD}" destId="{1210EADF-97FB-4224-84F9-DA9581292288}" srcOrd="6" destOrd="0" presId="urn:microsoft.com/office/officeart/2005/8/layout/vList3"/>
    <dgm:cxn modelId="{CE9D5025-D019-4769-8BF8-1EC79844880E}" type="presParOf" srcId="{1210EADF-97FB-4224-84F9-DA9581292288}" destId="{43F1EE9F-6AAD-4B13-9CD8-36AB20951A62}" srcOrd="0" destOrd="0" presId="urn:microsoft.com/office/officeart/2005/8/layout/vList3"/>
    <dgm:cxn modelId="{705B97A9-A6E8-4267-8293-E97FF049333F}" type="presParOf" srcId="{1210EADF-97FB-4224-84F9-DA9581292288}" destId="{AB04D9DB-A079-4642-96F7-4C2992C21B6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988D37-8ACF-4B68-932A-8EEB472357E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C90C78D-F8A7-4F88-B20F-2F071E028CA1}">
      <dgm:prSet phldrT="[文字]" custT="1"/>
      <dgm:spPr/>
      <dgm:t>
        <a:bodyPr/>
        <a:lstStyle/>
        <a:p>
          <a:r>
            <a:rPr lang="zh-TW" altLang="en-US" sz="3200" dirty="0"/>
            <a:t>表格</a:t>
          </a:r>
        </a:p>
      </dgm:t>
    </dgm:pt>
    <dgm:pt modelId="{D5F7D003-8224-4429-AA69-CD190C6F8516}" type="parTrans" cxnId="{B24F42C0-A791-49F6-BBE5-5774B30A9E05}">
      <dgm:prSet/>
      <dgm:spPr/>
      <dgm:t>
        <a:bodyPr/>
        <a:lstStyle/>
        <a:p>
          <a:endParaRPr lang="zh-TW" altLang="en-US"/>
        </a:p>
      </dgm:t>
    </dgm:pt>
    <dgm:pt modelId="{899EADAC-ED30-4700-B694-5C77F4BBC1BE}" type="sibTrans" cxnId="{B24F42C0-A791-49F6-BBE5-5774B30A9E05}">
      <dgm:prSet/>
      <dgm:spPr/>
      <dgm:t>
        <a:bodyPr/>
        <a:lstStyle/>
        <a:p>
          <a:endParaRPr lang="zh-TW" altLang="en-US"/>
        </a:p>
      </dgm:t>
    </dgm:pt>
    <dgm:pt modelId="{FDFA8CF9-7FC3-4C8C-A243-82A532803617}">
      <dgm:prSet phldrT="[文字]"/>
      <dgm:spPr/>
      <dgm:t>
        <a:bodyPr/>
        <a:lstStyle/>
        <a:p>
          <a:r>
            <a:rPr lang="zh-TW" altLang="en-US" dirty="0"/>
            <a:t>請到總會網站</a:t>
          </a:r>
          <a:r>
            <a:rPr lang="en-US" altLang="zh-TW" dirty="0"/>
            <a:t>&gt;</a:t>
          </a:r>
          <a:r>
            <a:rPr lang="zh-TW" altLang="en-US" dirty="0"/>
            <a:t>檔案下載</a:t>
          </a:r>
          <a:r>
            <a:rPr lang="en-US" altLang="zh-TW" dirty="0"/>
            <a:t>&gt;</a:t>
          </a:r>
          <a:r>
            <a:rPr lang="zh-TW" altLang="en-US" dirty="0"/>
            <a:t>正航會計及奉獻系統</a:t>
          </a:r>
          <a:br>
            <a:rPr lang="en-US" altLang="zh-TW" dirty="0"/>
          </a:br>
          <a:r>
            <a:rPr lang="en-US" altLang="zh-TW" dirty="0"/>
            <a:t>&gt;</a:t>
          </a:r>
          <a:r>
            <a:rPr lang="zh-TW" altLang="en-US" dirty="0"/>
            <a:t>奉獻系統下載</a:t>
          </a:r>
          <a:r>
            <a:rPr lang="en-US" altLang="zh-TW" dirty="0"/>
            <a:t>&gt;</a:t>
          </a:r>
          <a:r>
            <a:rPr lang="zh-TW" altLang="en-US" dirty="0">
              <a:hlinkClick xmlns:r="http://schemas.openxmlformats.org/officeDocument/2006/relationships" r:id="rId1"/>
            </a:rPr>
            <a:t>奉獻系統</a:t>
          </a:r>
          <a:r>
            <a:rPr lang="en-US" altLang="zh-TW" dirty="0">
              <a:hlinkClick xmlns:r="http://schemas.openxmlformats.org/officeDocument/2006/relationships" r:id="rId1"/>
            </a:rPr>
            <a:t>-</a:t>
          </a:r>
          <a:r>
            <a:rPr lang="zh-TW" altLang="en-US" dirty="0">
              <a:hlinkClick xmlns:r="http://schemas.openxmlformats.org/officeDocument/2006/relationships" r:id="rId1"/>
            </a:rPr>
            <a:t>權限授權書</a:t>
          </a:r>
          <a:r>
            <a:rPr lang="en-US" altLang="zh-TW" dirty="0">
              <a:hlinkClick xmlns:r="http://schemas.openxmlformats.org/officeDocument/2006/relationships" r:id="rId1"/>
            </a:rPr>
            <a:t>.doc</a:t>
          </a:r>
          <a:endParaRPr lang="zh-TW" altLang="en-US" dirty="0"/>
        </a:p>
      </dgm:t>
    </dgm:pt>
    <dgm:pt modelId="{BBFB7B13-B7A6-495A-A1F4-C9B7C321F4D9}" type="parTrans" cxnId="{18C03CBD-BDCD-40C4-9224-49DB4982483D}">
      <dgm:prSet/>
      <dgm:spPr/>
      <dgm:t>
        <a:bodyPr/>
        <a:lstStyle/>
        <a:p>
          <a:endParaRPr lang="zh-TW" altLang="en-US"/>
        </a:p>
      </dgm:t>
    </dgm:pt>
    <dgm:pt modelId="{A4BC33DB-CA05-4670-A748-BC9A68C45F35}" type="sibTrans" cxnId="{18C03CBD-BDCD-40C4-9224-49DB4982483D}">
      <dgm:prSet/>
      <dgm:spPr/>
      <dgm:t>
        <a:bodyPr/>
        <a:lstStyle/>
        <a:p>
          <a:endParaRPr lang="zh-TW" altLang="en-US"/>
        </a:p>
      </dgm:t>
    </dgm:pt>
    <dgm:pt modelId="{CA11ABFC-1EF3-4405-8215-070DAA90F6B9}">
      <dgm:prSet phldrT="[文字]" custT="1"/>
      <dgm:spPr/>
      <dgm:t>
        <a:bodyPr/>
        <a:lstStyle/>
        <a:p>
          <a:r>
            <a:rPr lang="zh-TW" altLang="en-US" sz="3200" dirty="0"/>
            <a:t>填寫</a:t>
          </a:r>
        </a:p>
      </dgm:t>
    </dgm:pt>
    <dgm:pt modelId="{570EBD95-2814-4553-8975-5C8DB674089C}" type="parTrans" cxnId="{36D96158-AD51-473B-92A2-A50C7061A6E9}">
      <dgm:prSet/>
      <dgm:spPr/>
      <dgm:t>
        <a:bodyPr/>
        <a:lstStyle/>
        <a:p>
          <a:endParaRPr lang="zh-TW" altLang="en-US"/>
        </a:p>
      </dgm:t>
    </dgm:pt>
    <dgm:pt modelId="{85E4159A-A0D3-4694-AFBA-3D29AB4181EE}" type="sibTrans" cxnId="{36D96158-AD51-473B-92A2-A50C7061A6E9}">
      <dgm:prSet/>
      <dgm:spPr/>
      <dgm:t>
        <a:bodyPr/>
        <a:lstStyle/>
        <a:p>
          <a:endParaRPr lang="zh-TW" altLang="en-US"/>
        </a:p>
      </dgm:t>
    </dgm:pt>
    <dgm:pt modelId="{EBE15692-E6A3-4CC1-A718-C488E5271423}">
      <dgm:prSet phldrT="[文字]"/>
      <dgm:spPr/>
      <dgm:t>
        <a:bodyPr/>
        <a:lstStyle/>
        <a:p>
          <a:r>
            <a:rPr lang="zh-TW" altLang="en-US" dirty="0">
              <a:hlinkClick xmlns:r="http://schemas.openxmlformats.org/officeDocument/2006/relationships" r:id="rId2" action="ppaction://hlinksldjump"/>
            </a:rPr>
            <a:t>下圖範例</a:t>
          </a:r>
          <a:endParaRPr lang="zh-TW" altLang="en-US" dirty="0"/>
        </a:p>
      </dgm:t>
    </dgm:pt>
    <dgm:pt modelId="{651BA9DC-E5BD-4C74-98D1-E95A2B317DF5}" type="parTrans" cxnId="{046D004A-B9E4-4B2A-95C6-8DDDD90601CC}">
      <dgm:prSet/>
      <dgm:spPr/>
      <dgm:t>
        <a:bodyPr/>
        <a:lstStyle/>
        <a:p>
          <a:endParaRPr lang="zh-TW" altLang="en-US"/>
        </a:p>
      </dgm:t>
    </dgm:pt>
    <dgm:pt modelId="{AB42BA32-ABB3-4197-AC38-F88AD8AD88C4}" type="sibTrans" cxnId="{046D004A-B9E4-4B2A-95C6-8DDDD90601CC}">
      <dgm:prSet/>
      <dgm:spPr/>
      <dgm:t>
        <a:bodyPr/>
        <a:lstStyle/>
        <a:p>
          <a:endParaRPr lang="zh-TW" altLang="en-US"/>
        </a:p>
      </dgm:t>
    </dgm:pt>
    <dgm:pt modelId="{A3D2BD05-8308-49EC-8F0B-1612C55ABFC8}">
      <dgm:prSet phldrT="[文字]" custT="1"/>
      <dgm:spPr/>
      <dgm:t>
        <a:bodyPr/>
        <a:lstStyle/>
        <a:p>
          <a:r>
            <a:rPr lang="zh-TW" altLang="en-US" sz="3200" dirty="0"/>
            <a:t>申請</a:t>
          </a:r>
        </a:p>
      </dgm:t>
    </dgm:pt>
    <dgm:pt modelId="{9EC9AC59-60C0-4676-9BD9-7093AA341818}" type="parTrans" cxnId="{FCF5AC44-1B31-451F-BFB1-EF4227C304BE}">
      <dgm:prSet/>
      <dgm:spPr/>
      <dgm:t>
        <a:bodyPr/>
        <a:lstStyle/>
        <a:p>
          <a:endParaRPr lang="zh-TW" altLang="en-US"/>
        </a:p>
      </dgm:t>
    </dgm:pt>
    <dgm:pt modelId="{6FD3FEAE-3ED1-4501-99DF-ACEFEDF1327A}" type="sibTrans" cxnId="{FCF5AC44-1B31-451F-BFB1-EF4227C304BE}">
      <dgm:prSet/>
      <dgm:spPr/>
      <dgm:t>
        <a:bodyPr/>
        <a:lstStyle/>
        <a:p>
          <a:endParaRPr lang="zh-TW" altLang="en-US"/>
        </a:p>
      </dgm:t>
    </dgm:pt>
    <dgm:pt modelId="{E5F3660B-1343-426E-8D74-D51624ADFD66}">
      <dgm:prSet phldrT="[文字]" custT="1"/>
      <dgm:spPr/>
      <dgm:t>
        <a:bodyPr/>
        <a:lstStyle/>
        <a:p>
          <a:r>
            <a:rPr lang="zh-TW" altLang="en-US" sz="3200" dirty="0"/>
            <a:t>登入</a:t>
          </a:r>
        </a:p>
      </dgm:t>
    </dgm:pt>
    <dgm:pt modelId="{DB4CE34D-925D-42ED-B5D2-231F31260C87}" type="parTrans" cxnId="{4DCF71BF-B678-41CC-AF12-471775A6F02F}">
      <dgm:prSet/>
      <dgm:spPr/>
      <dgm:t>
        <a:bodyPr/>
        <a:lstStyle/>
        <a:p>
          <a:endParaRPr lang="zh-TW" altLang="en-US"/>
        </a:p>
      </dgm:t>
    </dgm:pt>
    <dgm:pt modelId="{348F4A59-F646-464D-B13C-809E76A2E8C4}" type="sibTrans" cxnId="{4DCF71BF-B678-41CC-AF12-471775A6F02F}">
      <dgm:prSet/>
      <dgm:spPr/>
      <dgm:t>
        <a:bodyPr/>
        <a:lstStyle/>
        <a:p>
          <a:endParaRPr lang="zh-TW" altLang="en-US"/>
        </a:p>
      </dgm:t>
    </dgm:pt>
    <dgm:pt modelId="{F00DA46C-8BB6-4EAF-9600-2B0240CB1757}">
      <dgm:prSet phldrT="[文字]"/>
      <dgm:spPr/>
      <dgm:t>
        <a:bodyPr/>
        <a:lstStyle/>
        <a:p>
          <a:r>
            <a:rPr lang="zh-TW" altLang="en-US" dirty="0"/>
            <a:t>因帳號只能登錄一台設備，堂會申請數量取消限制。</a:t>
          </a:r>
        </a:p>
      </dgm:t>
    </dgm:pt>
    <dgm:pt modelId="{5FD38910-19A9-4738-8393-64BDFF548944}" type="parTrans" cxnId="{D1E2E6C1-0124-4590-8239-2C0B5E7B3EFD}">
      <dgm:prSet/>
      <dgm:spPr/>
      <dgm:t>
        <a:bodyPr/>
        <a:lstStyle/>
        <a:p>
          <a:endParaRPr lang="zh-TW" altLang="en-US"/>
        </a:p>
      </dgm:t>
    </dgm:pt>
    <dgm:pt modelId="{35392C2A-2FC2-42EA-87CB-7037BB98A098}" type="sibTrans" cxnId="{D1E2E6C1-0124-4590-8239-2C0B5E7B3EFD}">
      <dgm:prSet/>
      <dgm:spPr/>
      <dgm:t>
        <a:bodyPr/>
        <a:lstStyle/>
        <a:p>
          <a:endParaRPr lang="zh-TW" altLang="en-US"/>
        </a:p>
      </dgm:t>
    </dgm:pt>
    <dgm:pt modelId="{D27ED9D8-68BE-4FB7-B25F-9CD20F63617E}">
      <dgm:prSet phldrT="[文字]"/>
      <dgm:spPr/>
      <dgm:t>
        <a:bodyPr/>
        <a:lstStyle/>
        <a:p>
          <a:r>
            <a:rPr lang="zh-TW" altLang="en-US" dirty="0"/>
            <a:t>設備首次登入，系統會要求</a:t>
          </a:r>
          <a:r>
            <a:rPr lang="en-US" altLang="zh-TW" dirty="0"/>
            <a:t>Email</a:t>
          </a:r>
          <a:r>
            <a:rPr lang="zh-TW" altLang="en-US" dirty="0"/>
            <a:t>驗證，請收信</a:t>
          </a:r>
          <a:r>
            <a:rPr lang="zh-TW" altLang="en-US" dirty="0">
              <a:solidFill>
                <a:srgbClr val="FF0000"/>
              </a:solidFill>
            </a:rPr>
            <a:t>點擊連結</a:t>
          </a:r>
          <a:r>
            <a:rPr lang="zh-TW" altLang="en-US" dirty="0"/>
            <a:t>或將</a:t>
          </a:r>
          <a:r>
            <a:rPr lang="zh-TW" altLang="en-US" dirty="0">
              <a:solidFill>
                <a:srgbClr val="FF0000"/>
              </a:solidFill>
            </a:rPr>
            <a:t>連結文字複製到瀏覽器開啟</a:t>
          </a:r>
          <a:r>
            <a:rPr lang="zh-TW" altLang="en-US" dirty="0"/>
            <a:t>，完成後請重新登入。</a:t>
          </a:r>
        </a:p>
      </dgm:t>
    </dgm:pt>
    <dgm:pt modelId="{6AD5B13B-1718-4F14-92AC-F620CE8002A9}" type="parTrans" cxnId="{3E26BDB2-5D58-4A25-9469-887209C8EBAF}">
      <dgm:prSet/>
      <dgm:spPr/>
      <dgm:t>
        <a:bodyPr/>
        <a:lstStyle/>
        <a:p>
          <a:endParaRPr lang="zh-TW" altLang="en-US"/>
        </a:p>
      </dgm:t>
    </dgm:pt>
    <dgm:pt modelId="{A18A7F1E-BBB2-4475-AE0E-783F1847AB0F}" type="sibTrans" cxnId="{3E26BDB2-5D58-4A25-9469-887209C8EBAF}">
      <dgm:prSet/>
      <dgm:spPr/>
      <dgm:t>
        <a:bodyPr/>
        <a:lstStyle/>
        <a:p>
          <a:endParaRPr lang="zh-TW" altLang="en-US"/>
        </a:p>
      </dgm:t>
    </dgm:pt>
    <dgm:pt modelId="{546C8D24-1542-458C-A4E6-4186882E8F97}">
      <dgm:prSet phldrT="[文字]"/>
      <dgm:spPr/>
      <dgm:t>
        <a:bodyPr/>
        <a:lstStyle/>
        <a:p>
          <a:r>
            <a:rPr lang="zh-TW" altLang="en-US" dirty="0"/>
            <a:t>請教會主管簽名後，掃描寄</a:t>
          </a:r>
          <a:r>
            <a:rPr lang="en-US" u="none" dirty="0"/>
            <a:t>Email</a:t>
          </a:r>
          <a:r>
            <a:rPr lang="en-US" altLang="zh-TW" u="none" dirty="0"/>
            <a:t>:</a:t>
          </a:r>
          <a:r>
            <a:rPr lang="zh-TW" altLang="en-US" u="none" dirty="0"/>
            <a:t> </a:t>
          </a:r>
          <a:r>
            <a:rPr lang="en-US" dirty="0"/>
            <a:t>it@twlutheran.org.tw</a:t>
          </a:r>
          <a:r>
            <a:rPr lang="zh-TW" altLang="en-US" dirty="0"/>
            <a:t>，設定完成後會</a:t>
          </a:r>
          <a:r>
            <a:rPr lang="en-US" altLang="zh-TW" dirty="0"/>
            <a:t>Email</a:t>
          </a:r>
          <a:r>
            <a:rPr lang="zh-TW" altLang="en-US" dirty="0"/>
            <a:t>通知申請者。</a:t>
          </a:r>
        </a:p>
      </dgm:t>
    </dgm:pt>
    <dgm:pt modelId="{32EB91F1-B423-471F-ABE2-EA98A2FEEB12}" type="parTrans" cxnId="{D30811FB-72C3-4FAB-BEE7-C46C44FE8482}">
      <dgm:prSet/>
      <dgm:spPr/>
      <dgm:t>
        <a:bodyPr/>
        <a:lstStyle/>
        <a:p>
          <a:endParaRPr lang="zh-TW" altLang="en-US"/>
        </a:p>
      </dgm:t>
    </dgm:pt>
    <dgm:pt modelId="{9D773FC0-65A8-468E-A697-984FB56A639D}" type="sibTrans" cxnId="{D30811FB-72C3-4FAB-BEE7-C46C44FE8482}">
      <dgm:prSet/>
      <dgm:spPr/>
      <dgm:t>
        <a:bodyPr/>
        <a:lstStyle/>
        <a:p>
          <a:endParaRPr lang="zh-TW" altLang="en-US"/>
        </a:p>
      </dgm:t>
    </dgm:pt>
    <dgm:pt modelId="{C2D5BFBA-2576-4434-91A4-D7AEA2973CA1}" type="pres">
      <dgm:prSet presAssocID="{D0988D37-8ACF-4B68-932A-8EEB472357EC}" presName="linearFlow" presStyleCnt="0">
        <dgm:presLayoutVars>
          <dgm:dir/>
          <dgm:animLvl val="lvl"/>
          <dgm:resizeHandles val="exact"/>
        </dgm:presLayoutVars>
      </dgm:prSet>
      <dgm:spPr/>
    </dgm:pt>
    <dgm:pt modelId="{84E3E875-D577-4E63-A62A-F4AB9C665CA4}" type="pres">
      <dgm:prSet presAssocID="{5C90C78D-F8A7-4F88-B20F-2F071E028CA1}" presName="composite" presStyleCnt="0"/>
      <dgm:spPr/>
    </dgm:pt>
    <dgm:pt modelId="{AC0630AF-61B3-40C7-9E87-88121B6C9CC4}" type="pres">
      <dgm:prSet presAssocID="{5C90C78D-F8A7-4F88-B20F-2F071E028CA1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800143F9-EAB3-4926-9AC2-CF8D4BEFEFFB}" type="pres">
      <dgm:prSet presAssocID="{5C90C78D-F8A7-4F88-B20F-2F071E028CA1}" presName="descendantText" presStyleLbl="alignAcc1" presStyleIdx="0" presStyleCnt="4">
        <dgm:presLayoutVars>
          <dgm:bulletEnabled val="1"/>
        </dgm:presLayoutVars>
      </dgm:prSet>
      <dgm:spPr/>
    </dgm:pt>
    <dgm:pt modelId="{48A20263-A714-47DA-8CA2-DFA0EDD3760B}" type="pres">
      <dgm:prSet presAssocID="{899EADAC-ED30-4700-B694-5C77F4BBC1BE}" presName="sp" presStyleCnt="0"/>
      <dgm:spPr/>
    </dgm:pt>
    <dgm:pt modelId="{F20B3A6B-38D7-425F-9A63-E08F6EFC95BB}" type="pres">
      <dgm:prSet presAssocID="{CA11ABFC-1EF3-4405-8215-070DAA90F6B9}" presName="composite" presStyleCnt="0"/>
      <dgm:spPr/>
    </dgm:pt>
    <dgm:pt modelId="{D754DC8D-46F8-40BE-9A0C-C0B16558EABC}" type="pres">
      <dgm:prSet presAssocID="{CA11ABFC-1EF3-4405-8215-070DAA90F6B9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0BBB8F7C-34C0-463F-98CC-5E06997DD4A4}" type="pres">
      <dgm:prSet presAssocID="{CA11ABFC-1EF3-4405-8215-070DAA90F6B9}" presName="descendantText" presStyleLbl="alignAcc1" presStyleIdx="1" presStyleCnt="4">
        <dgm:presLayoutVars>
          <dgm:bulletEnabled val="1"/>
        </dgm:presLayoutVars>
      </dgm:prSet>
      <dgm:spPr/>
    </dgm:pt>
    <dgm:pt modelId="{A376769D-24B2-41A8-99D8-EE9B43C8DAE0}" type="pres">
      <dgm:prSet presAssocID="{85E4159A-A0D3-4694-AFBA-3D29AB4181EE}" presName="sp" presStyleCnt="0"/>
      <dgm:spPr/>
    </dgm:pt>
    <dgm:pt modelId="{05DE6ACD-A96B-419D-AD59-2211E512BBE4}" type="pres">
      <dgm:prSet presAssocID="{A3D2BD05-8308-49EC-8F0B-1612C55ABFC8}" presName="composite" presStyleCnt="0"/>
      <dgm:spPr/>
    </dgm:pt>
    <dgm:pt modelId="{45A8BEE8-8571-4E4B-B99D-256EC5688432}" type="pres">
      <dgm:prSet presAssocID="{A3D2BD05-8308-49EC-8F0B-1612C55ABFC8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687D9B4E-9BFA-4A40-981E-9B96D21C482F}" type="pres">
      <dgm:prSet presAssocID="{A3D2BD05-8308-49EC-8F0B-1612C55ABFC8}" presName="descendantText" presStyleLbl="alignAcc1" presStyleIdx="2" presStyleCnt="4" custScaleY="159588" custLinFactNeighborX="0" custLinFactNeighborY="-13262">
        <dgm:presLayoutVars>
          <dgm:bulletEnabled val="1"/>
        </dgm:presLayoutVars>
      </dgm:prSet>
      <dgm:spPr/>
    </dgm:pt>
    <dgm:pt modelId="{470A595F-079C-4334-B95C-C0E865F7BC8C}" type="pres">
      <dgm:prSet presAssocID="{6FD3FEAE-3ED1-4501-99DF-ACEFEDF1327A}" presName="sp" presStyleCnt="0"/>
      <dgm:spPr/>
    </dgm:pt>
    <dgm:pt modelId="{4BC04696-F7CB-4E56-BFEA-EA5021CB45CA}" type="pres">
      <dgm:prSet presAssocID="{E5F3660B-1343-426E-8D74-D51624ADFD66}" presName="composite" presStyleCnt="0"/>
      <dgm:spPr/>
    </dgm:pt>
    <dgm:pt modelId="{0D88806B-3CED-43A6-8344-23CC59D6384F}" type="pres">
      <dgm:prSet presAssocID="{E5F3660B-1343-426E-8D74-D51624ADFD66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12939800-5D27-48E4-AA72-2960D22B00A8}" type="pres">
      <dgm:prSet presAssocID="{E5F3660B-1343-426E-8D74-D51624ADFD66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441BFA09-AE01-4360-ACE0-9411878F2E3A}" type="presOf" srcId="{D27ED9D8-68BE-4FB7-B25F-9CD20F63617E}" destId="{12939800-5D27-48E4-AA72-2960D22B00A8}" srcOrd="0" destOrd="0" presId="urn:microsoft.com/office/officeart/2005/8/layout/chevron2"/>
    <dgm:cxn modelId="{8EB37D2E-F842-48D9-8C3C-FA1F995CEA9E}" type="presOf" srcId="{5C90C78D-F8A7-4F88-B20F-2F071E028CA1}" destId="{AC0630AF-61B3-40C7-9E87-88121B6C9CC4}" srcOrd="0" destOrd="0" presId="urn:microsoft.com/office/officeart/2005/8/layout/chevron2"/>
    <dgm:cxn modelId="{59DB8C32-D894-4414-A8A4-7382ADE96937}" type="presOf" srcId="{CA11ABFC-1EF3-4405-8215-070DAA90F6B9}" destId="{D754DC8D-46F8-40BE-9A0C-C0B16558EABC}" srcOrd="0" destOrd="0" presId="urn:microsoft.com/office/officeart/2005/8/layout/chevron2"/>
    <dgm:cxn modelId="{FCF5AC44-1B31-451F-BFB1-EF4227C304BE}" srcId="{D0988D37-8ACF-4B68-932A-8EEB472357EC}" destId="{A3D2BD05-8308-49EC-8F0B-1612C55ABFC8}" srcOrd="2" destOrd="0" parTransId="{9EC9AC59-60C0-4676-9BD9-7093AA341818}" sibTransId="{6FD3FEAE-3ED1-4501-99DF-ACEFEDF1327A}"/>
    <dgm:cxn modelId="{046D004A-B9E4-4B2A-95C6-8DDDD90601CC}" srcId="{CA11ABFC-1EF3-4405-8215-070DAA90F6B9}" destId="{EBE15692-E6A3-4CC1-A718-C488E5271423}" srcOrd="0" destOrd="0" parTransId="{651BA9DC-E5BD-4C74-98D1-E95A2B317DF5}" sibTransId="{AB42BA32-ABB3-4197-AC38-F88AD8AD88C4}"/>
    <dgm:cxn modelId="{27599A4F-DA52-40DD-8763-177C14F7736D}" type="presOf" srcId="{546C8D24-1542-458C-A4E6-4186882E8F97}" destId="{687D9B4E-9BFA-4A40-981E-9B96D21C482F}" srcOrd="0" destOrd="1" presId="urn:microsoft.com/office/officeart/2005/8/layout/chevron2"/>
    <dgm:cxn modelId="{36D96158-AD51-473B-92A2-A50C7061A6E9}" srcId="{D0988D37-8ACF-4B68-932A-8EEB472357EC}" destId="{CA11ABFC-1EF3-4405-8215-070DAA90F6B9}" srcOrd="1" destOrd="0" parTransId="{570EBD95-2814-4553-8975-5C8DB674089C}" sibTransId="{85E4159A-A0D3-4694-AFBA-3D29AB4181EE}"/>
    <dgm:cxn modelId="{8B7DF958-1239-4FEF-8A2D-96E2975EA0F2}" type="presOf" srcId="{D0988D37-8ACF-4B68-932A-8EEB472357EC}" destId="{C2D5BFBA-2576-4434-91A4-D7AEA2973CA1}" srcOrd="0" destOrd="0" presId="urn:microsoft.com/office/officeart/2005/8/layout/chevron2"/>
    <dgm:cxn modelId="{ED635F97-CAC8-4A4D-903E-E61806FDC226}" type="presOf" srcId="{E5F3660B-1343-426E-8D74-D51624ADFD66}" destId="{0D88806B-3CED-43A6-8344-23CC59D6384F}" srcOrd="0" destOrd="0" presId="urn:microsoft.com/office/officeart/2005/8/layout/chevron2"/>
    <dgm:cxn modelId="{3FA8CBA2-6142-49EF-969D-4B39778072E8}" type="presOf" srcId="{F00DA46C-8BB6-4EAF-9600-2B0240CB1757}" destId="{687D9B4E-9BFA-4A40-981E-9B96D21C482F}" srcOrd="0" destOrd="0" presId="urn:microsoft.com/office/officeart/2005/8/layout/chevron2"/>
    <dgm:cxn modelId="{3E26BDB2-5D58-4A25-9469-887209C8EBAF}" srcId="{E5F3660B-1343-426E-8D74-D51624ADFD66}" destId="{D27ED9D8-68BE-4FB7-B25F-9CD20F63617E}" srcOrd="0" destOrd="0" parTransId="{6AD5B13B-1718-4F14-92AC-F620CE8002A9}" sibTransId="{A18A7F1E-BBB2-4475-AE0E-783F1847AB0F}"/>
    <dgm:cxn modelId="{18C03CBD-BDCD-40C4-9224-49DB4982483D}" srcId="{5C90C78D-F8A7-4F88-B20F-2F071E028CA1}" destId="{FDFA8CF9-7FC3-4C8C-A243-82A532803617}" srcOrd="0" destOrd="0" parTransId="{BBFB7B13-B7A6-495A-A1F4-C9B7C321F4D9}" sibTransId="{A4BC33DB-CA05-4670-A748-BC9A68C45F35}"/>
    <dgm:cxn modelId="{BB715ABE-CC7D-4168-8B29-88F11B6FC1C5}" type="presOf" srcId="{FDFA8CF9-7FC3-4C8C-A243-82A532803617}" destId="{800143F9-EAB3-4926-9AC2-CF8D4BEFEFFB}" srcOrd="0" destOrd="0" presId="urn:microsoft.com/office/officeart/2005/8/layout/chevron2"/>
    <dgm:cxn modelId="{4DCF71BF-B678-41CC-AF12-471775A6F02F}" srcId="{D0988D37-8ACF-4B68-932A-8EEB472357EC}" destId="{E5F3660B-1343-426E-8D74-D51624ADFD66}" srcOrd="3" destOrd="0" parTransId="{DB4CE34D-925D-42ED-B5D2-231F31260C87}" sibTransId="{348F4A59-F646-464D-B13C-809E76A2E8C4}"/>
    <dgm:cxn modelId="{B24F42C0-A791-49F6-BBE5-5774B30A9E05}" srcId="{D0988D37-8ACF-4B68-932A-8EEB472357EC}" destId="{5C90C78D-F8A7-4F88-B20F-2F071E028CA1}" srcOrd="0" destOrd="0" parTransId="{D5F7D003-8224-4429-AA69-CD190C6F8516}" sibTransId="{899EADAC-ED30-4700-B694-5C77F4BBC1BE}"/>
    <dgm:cxn modelId="{D1E2E6C1-0124-4590-8239-2C0B5E7B3EFD}" srcId="{A3D2BD05-8308-49EC-8F0B-1612C55ABFC8}" destId="{F00DA46C-8BB6-4EAF-9600-2B0240CB1757}" srcOrd="0" destOrd="0" parTransId="{5FD38910-19A9-4738-8393-64BDFF548944}" sibTransId="{35392C2A-2FC2-42EA-87CB-7037BB98A098}"/>
    <dgm:cxn modelId="{C86AF1DB-B2B0-451A-8E5D-7C498F5A94B9}" type="presOf" srcId="{EBE15692-E6A3-4CC1-A718-C488E5271423}" destId="{0BBB8F7C-34C0-463F-98CC-5E06997DD4A4}" srcOrd="0" destOrd="0" presId="urn:microsoft.com/office/officeart/2005/8/layout/chevron2"/>
    <dgm:cxn modelId="{097BFCF1-EB62-47BF-B86F-D9E8AE7DC36F}" type="presOf" srcId="{A3D2BD05-8308-49EC-8F0B-1612C55ABFC8}" destId="{45A8BEE8-8571-4E4B-B99D-256EC5688432}" srcOrd="0" destOrd="0" presId="urn:microsoft.com/office/officeart/2005/8/layout/chevron2"/>
    <dgm:cxn modelId="{D30811FB-72C3-4FAB-BEE7-C46C44FE8482}" srcId="{A3D2BD05-8308-49EC-8F0B-1612C55ABFC8}" destId="{546C8D24-1542-458C-A4E6-4186882E8F97}" srcOrd="1" destOrd="0" parTransId="{32EB91F1-B423-471F-ABE2-EA98A2FEEB12}" sibTransId="{9D773FC0-65A8-468E-A697-984FB56A639D}"/>
    <dgm:cxn modelId="{6D53B62A-0C65-4334-B25C-0C0898C61460}" type="presParOf" srcId="{C2D5BFBA-2576-4434-91A4-D7AEA2973CA1}" destId="{84E3E875-D577-4E63-A62A-F4AB9C665CA4}" srcOrd="0" destOrd="0" presId="urn:microsoft.com/office/officeart/2005/8/layout/chevron2"/>
    <dgm:cxn modelId="{3855A569-8A89-4A25-8041-CC894CD27BB5}" type="presParOf" srcId="{84E3E875-D577-4E63-A62A-F4AB9C665CA4}" destId="{AC0630AF-61B3-40C7-9E87-88121B6C9CC4}" srcOrd="0" destOrd="0" presId="urn:microsoft.com/office/officeart/2005/8/layout/chevron2"/>
    <dgm:cxn modelId="{6B6B6783-3B93-477D-95E3-F518DA6653C7}" type="presParOf" srcId="{84E3E875-D577-4E63-A62A-F4AB9C665CA4}" destId="{800143F9-EAB3-4926-9AC2-CF8D4BEFEFFB}" srcOrd="1" destOrd="0" presId="urn:microsoft.com/office/officeart/2005/8/layout/chevron2"/>
    <dgm:cxn modelId="{6F99BF54-A7D6-46C5-86B2-1F261403089C}" type="presParOf" srcId="{C2D5BFBA-2576-4434-91A4-D7AEA2973CA1}" destId="{48A20263-A714-47DA-8CA2-DFA0EDD3760B}" srcOrd="1" destOrd="0" presId="urn:microsoft.com/office/officeart/2005/8/layout/chevron2"/>
    <dgm:cxn modelId="{1EE2AEE5-B6EF-4B6B-87B2-72CD94F4728E}" type="presParOf" srcId="{C2D5BFBA-2576-4434-91A4-D7AEA2973CA1}" destId="{F20B3A6B-38D7-425F-9A63-E08F6EFC95BB}" srcOrd="2" destOrd="0" presId="urn:microsoft.com/office/officeart/2005/8/layout/chevron2"/>
    <dgm:cxn modelId="{50D909EC-DCE3-440C-AF8C-59135D35289D}" type="presParOf" srcId="{F20B3A6B-38D7-425F-9A63-E08F6EFC95BB}" destId="{D754DC8D-46F8-40BE-9A0C-C0B16558EABC}" srcOrd="0" destOrd="0" presId="urn:microsoft.com/office/officeart/2005/8/layout/chevron2"/>
    <dgm:cxn modelId="{468AC8AC-17B4-480F-AF9E-1D494CCB049F}" type="presParOf" srcId="{F20B3A6B-38D7-425F-9A63-E08F6EFC95BB}" destId="{0BBB8F7C-34C0-463F-98CC-5E06997DD4A4}" srcOrd="1" destOrd="0" presId="urn:microsoft.com/office/officeart/2005/8/layout/chevron2"/>
    <dgm:cxn modelId="{2A13582D-3BE1-4E18-A78E-2F923418ED3E}" type="presParOf" srcId="{C2D5BFBA-2576-4434-91A4-D7AEA2973CA1}" destId="{A376769D-24B2-41A8-99D8-EE9B43C8DAE0}" srcOrd="3" destOrd="0" presId="urn:microsoft.com/office/officeart/2005/8/layout/chevron2"/>
    <dgm:cxn modelId="{268D9BF5-9318-413B-8328-5F891F8E865A}" type="presParOf" srcId="{C2D5BFBA-2576-4434-91A4-D7AEA2973CA1}" destId="{05DE6ACD-A96B-419D-AD59-2211E512BBE4}" srcOrd="4" destOrd="0" presId="urn:microsoft.com/office/officeart/2005/8/layout/chevron2"/>
    <dgm:cxn modelId="{E47D5F39-DB3A-437B-BE13-3CDC441D85C5}" type="presParOf" srcId="{05DE6ACD-A96B-419D-AD59-2211E512BBE4}" destId="{45A8BEE8-8571-4E4B-B99D-256EC5688432}" srcOrd="0" destOrd="0" presId="urn:microsoft.com/office/officeart/2005/8/layout/chevron2"/>
    <dgm:cxn modelId="{EB017319-B413-4578-848C-CE6D75201E1D}" type="presParOf" srcId="{05DE6ACD-A96B-419D-AD59-2211E512BBE4}" destId="{687D9B4E-9BFA-4A40-981E-9B96D21C482F}" srcOrd="1" destOrd="0" presId="urn:microsoft.com/office/officeart/2005/8/layout/chevron2"/>
    <dgm:cxn modelId="{43D429EC-EB13-4BF3-8AD2-EBC7C23D0D78}" type="presParOf" srcId="{C2D5BFBA-2576-4434-91A4-D7AEA2973CA1}" destId="{470A595F-079C-4334-B95C-C0E865F7BC8C}" srcOrd="5" destOrd="0" presId="urn:microsoft.com/office/officeart/2005/8/layout/chevron2"/>
    <dgm:cxn modelId="{7118513A-F10C-45E0-8042-2827EB2F52C3}" type="presParOf" srcId="{C2D5BFBA-2576-4434-91A4-D7AEA2973CA1}" destId="{4BC04696-F7CB-4E56-BFEA-EA5021CB45CA}" srcOrd="6" destOrd="0" presId="urn:microsoft.com/office/officeart/2005/8/layout/chevron2"/>
    <dgm:cxn modelId="{4CBD2257-4670-481F-A803-B8B12B68D418}" type="presParOf" srcId="{4BC04696-F7CB-4E56-BFEA-EA5021CB45CA}" destId="{0D88806B-3CED-43A6-8344-23CC59D6384F}" srcOrd="0" destOrd="0" presId="urn:microsoft.com/office/officeart/2005/8/layout/chevron2"/>
    <dgm:cxn modelId="{5C2E3428-EA17-40B0-92DC-2D37C7AE389A}" type="presParOf" srcId="{4BC04696-F7CB-4E56-BFEA-EA5021CB45CA}" destId="{12939800-5D27-48E4-AA72-2960D22B00A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988D37-8ACF-4B68-932A-8EEB472357E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C90C78D-F8A7-4F88-B20F-2F071E028CA1}">
      <dgm:prSet phldrT="[文字]"/>
      <dgm:spPr/>
      <dgm:t>
        <a:bodyPr/>
        <a:lstStyle/>
        <a:p>
          <a:r>
            <a:rPr lang="zh-TW" altLang="en-US" dirty="0"/>
            <a:t>表格</a:t>
          </a:r>
        </a:p>
      </dgm:t>
    </dgm:pt>
    <dgm:pt modelId="{D5F7D003-8224-4429-AA69-CD190C6F8516}" type="parTrans" cxnId="{B24F42C0-A791-49F6-BBE5-5774B30A9E05}">
      <dgm:prSet/>
      <dgm:spPr/>
      <dgm:t>
        <a:bodyPr/>
        <a:lstStyle/>
        <a:p>
          <a:endParaRPr lang="zh-TW" altLang="en-US"/>
        </a:p>
      </dgm:t>
    </dgm:pt>
    <dgm:pt modelId="{899EADAC-ED30-4700-B694-5C77F4BBC1BE}" type="sibTrans" cxnId="{B24F42C0-A791-49F6-BBE5-5774B30A9E05}">
      <dgm:prSet/>
      <dgm:spPr/>
      <dgm:t>
        <a:bodyPr/>
        <a:lstStyle/>
        <a:p>
          <a:endParaRPr lang="zh-TW" altLang="en-US"/>
        </a:p>
      </dgm:t>
    </dgm:pt>
    <dgm:pt modelId="{FDFA8CF9-7FC3-4C8C-A243-82A532803617}">
      <dgm:prSet phldrT="[文字]"/>
      <dgm:spPr/>
      <dgm:t>
        <a:bodyPr/>
        <a:lstStyle/>
        <a:p>
          <a:r>
            <a:rPr lang="zh-TW" altLang="en-US" dirty="0"/>
            <a:t>請到總會網站</a:t>
          </a:r>
          <a:r>
            <a:rPr lang="en-US" altLang="zh-TW" dirty="0"/>
            <a:t>&gt;</a:t>
          </a:r>
          <a:r>
            <a:rPr lang="zh-TW" altLang="en-US" dirty="0"/>
            <a:t>檔案下載</a:t>
          </a:r>
          <a:r>
            <a:rPr lang="en-US" altLang="zh-TW" dirty="0"/>
            <a:t>&gt;</a:t>
          </a:r>
          <a:r>
            <a:rPr lang="zh-TW" altLang="en-US" b="0" i="0" dirty="0"/>
            <a:t>正航會計及奉獻系統</a:t>
          </a:r>
          <a:br>
            <a:rPr lang="en-US" altLang="zh-TW" b="0" i="0" dirty="0"/>
          </a:br>
          <a:r>
            <a:rPr lang="en-US" altLang="zh-TW" b="0" i="0" dirty="0"/>
            <a:t>&gt;</a:t>
          </a:r>
          <a:r>
            <a:rPr lang="zh-TW" altLang="en-US" b="0" i="0" dirty="0"/>
            <a:t>奉獻系統下載</a:t>
          </a:r>
          <a:r>
            <a:rPr lang="en-US" altLang="zh-TW" b="0" i="0" dirty="0"/>
            <a:t>&gt;</a:t>
          </a:r>
          <a:r>
            <a:rPr lang="zh-TW" altLang="en-US" b="0" i="0" dirty="0">
              <a:hlinkClick xmlns:r="http://schemas.openxmlformats.org/officeDocument/2006/relationships" r:id="rId1"/>
            </a:rPr>
            <a:t>奉獻系統</a:t>
          </a:r>
          <a:r>
            <a:rPr lang="en-US" altLang="zh-TW" b="0" i="0" dirty="0">
              <a:hlinkClick xmlns:r="http://schemas.openxmlformats.org/officeDocument/2006/relationships" r:id="rId1"/>
            </a:rPr>
            <a:t>-</a:t>
          </a:r>
          <a:r>
            <a:rPr lang="zh-TW" altLang="en-US" b="0" i="0" dirty="0">
              <a:hlinkClick xmlns:r="http://schemas.openxmlformats.org/officeDocument/2006/relationships" r:id="rId1"/>
            </a:rPr>
            <a:t>權限授權書</a:t>
          </a:r>
          <a:r>
            <a:rPr lang="en-US" altLang="zh-TW" b="0" i="0" dirty="0">
              <a:hlinkClick xmlns:r="http://schemas.openxmlformats.org/officeDocument/2006/relationships" r:id="rId1"/>
            </a:rPr>
            <a:t>.doc</a:t>
          </a:r>
          <a:endParaRPr lang="zh-TW" altLang="en-US" dirty="0"/>
        </a:p>
      </dgm:t>
    </dgm:pt>
    <dgm:pt modelId="{BBFB7B13-B7A6-495A-A1F4-C9B7C321F4D9}" type="parTrans" cxnId="{18C03CBD-BDCD-40C4-9224-49DB4982483D}">
      <dgm:prSet/>
      <dgm:spPr/>
      <dgm:t>
        <a:bodyPr/>
        <a:lstStyle/>
        <a:p>
          <a:endParaRPr lang="zh-TW" altLang="en-US"/>
        </a:p>
      </dgm:t>
    </dgm:pt>
    <dgm:pt modelId="{A4BC33DB-CA05-4670-A748-BC9A68C45F35}" type="sibTrans" cxnId="{18C03CBD-BDCD-40C4-9224-49DB4982483D}">
      <dgm:prSet/>
      <dgm:spPr/>
      <dgm:t>
        <a:bodyPr/>
        <a:lstStyle/>
        <a:p>
          <a:endParaRPr lang="zh-TW" altLang="en-US"/>
        </a:p>
      </dgm:t>
    </dgm:pt>
    <dgm:pt modelId="{CA11ABFC-1EF3-4405-8215-070DAA90F6B9}">
      <dgm:prSet phldrT="[文字]"/>
      <dgm:spPr/>
      <dgm:t>
        <a:bodyPr/>
        <a:lstStyle/>
        <a:p>
          <a:r>
            <a:rPr lang="zh-TW" altLang="en-US" dirty="0"/>
            <a:t>填寫</a:t>
          </a:r>
        </a:p>
      </dgm:t>
    </dgm:pt>
    <dgm:pt modelId="{570EBD95-2814-4553-8975-5C8DB674089C}" type="parTrans" cxnId="{36D96158-AD51-473B-92A2-A50C7061A6E9}">
      <dgm:prSet/>
      <dgm:spPr/>
      <dgm:t>
        <a:bodyPr/>
        <a:lstStyle/>
        <a:p>
          <a:endParaRPr lang="zh-TW" altLang="en-US"/>
        </a:p>
      </dgm:t>
    </dgm:pt>
    <dgm:pt modelId="{85E4159A-A0D3-4694-AFBA-3D29AB4181EE}" type="sibTrans" cxnId="{36D96158-AD51-473B-92A2-A50C7061A6E9}">
      <dgm:prSet/>
      <dgm:spPr/>
      <dgm:t>
        <a:bodyPr/>
        <a:lstStyle/>
        <a:p>
          <a:endParaRPr lang="zh-TW" altLang="en-US"/>
        </a:p>
      </dgm:t>
    </dgm:pt>
    <dgm:pt modelId="{EBE15692-E6A3-4CC1-A718-C488E5271423}">
      <dgm:prSet phldrT="[文字]"/>
      <dgm:spPr/>
      <dgm:t>
        <a:bodyPr/>
        <a:lstStyle/>
        <a:p>
          <a:r>
            <a:rPr lang="zh-TW" altLang="en-US" dirty="0"/>
            <a:t>範例</a:t>
          </a:r>
        </a:p>
      </dgm:t>
    </dgm:pt>
    <dgm:pt modelId="{651BA9DC-E5BD-4C74-98D1-E95A2B317DF5}" type="parTrans" cxnId="{046D004A-B9E4-4B2A-95C6-8DDDD90601CC}">
      <dgm:prSet/>
      <dgm:spPr/>
      <dgm:t>
        <a:bodyPr/>
        <a:lstStyle/>
        <a:p>
          <a:endParaRPr lang="zh-TW" altLang="en-US"/>
        </a:p>
      </dgm:t>
    </dgm:pt>
    <dgm:pt modelId="{AB42BA32-ABB3-4197-AC38-F88AD8AD88C4}" type="sibTrans" cxnId="{046D004A-B9E4-4B2A-95C6-8DDDD90601CC}">
      <dgm:prSet/>
      <dgm:spPr/>
      <dgm:t>
        <a:bodyPr/>
        <a:lstStyle/>
        <a:p>
          <a:endParaRPr lang="zh-TW" altLang="en-US"/>
        </a:p>
      </dgm:t>
    </dgm:pt>
    <dgm:pt modelId="{A3D2BD05-8308-49EC-8F0B-1612C55ABFC8}">
      <dgm:prSet phldrT="[文字]"/>
      <dgm:spPr/>
      <dgm:t>
        <a:bodyPr/>
        <a:lstStyle/>
        <a:p>
          <a:r>
            <a:rPr lang="zh-TW" altLang="en-US" dirty="0"/>
            <a:t>申請</a:t>
          </a:r>
        </a:p>
      </dgm:t>
    </dgm:pt>
    <dgm:pt modelId="{9EC9AC59-60C0-4676-9BD9-7093AA341818}" type="parTrans" cxnId="{FCF5AC44-1B31-451F-BFB1-EF4227C304BE}">
      <dgm:prSet/>
      <dgm:spPr/>
      <dgm:t>
        <a:bodyPr/>
        <a:lstStyle/>
        <a:p>
          <a:endParaRPr lang="zh-TW" altLang="en-US"/>
        </a:p>
      </dgm:t>
    </dgm:pt>
    <dgm:pt modelId="{6FD3FEAE-3ED1-4501-99DF-ACEFEDF1327A}" type="sibTrans" cxnId="{FCF5AC44-1B31-451F-BFB1-EF4227C304BE}">
      <dgm:prSet/>
      <dgm:spPr/>
      <dgm:t>
        <a:bodyPr/>
        <a:lstStyle/>
        <a:p>
          <a:endParaRPr lang="zh-TW" altLang="en-US"/>
        </a:p>
      </dgm:t>
    </dgm:pt>
    <dgm:pt modelId="{625A4DBD-CBF6-435F-A90B-DA1323675097}">
      <dgm:prSet phldrT="[文字]"/>
      <dgm:spPr/>
      <dgm:t>
        <a:bodyPr/>
        <a:lstStyle/>
        <a:p>
          <a:r>
            <a:rPr lang="zh-TW" altLang="en-US" dirty="0"/>
            <a:t>請教會主管簽名後，傳真</a:t>
          </a:r>
          <a:r>
            <a:rPr lang="en-US" dirty="0"/>
            <a:t>(02)2391-3993</a:t>
          </a:r>
          <a:r>
            <a:rPr lang="zh-TW" dirty="0"/>
            <a:t>或是寄</a:t>
          </a:r>
          <a:r>
            <a:rPr lang="en-US" dirty="0"/>
            <a:t>Email</a:t>
          </a:r>
          <a:r>
            <a:rPr lang="zh-TW" dirty="0"/>
            <a:t>：</a:t>
          </a:r>
          <a:r>
            <a:rPr lang="en-US" dirty="0">
              <a:hlinkClick xmlns:r="http://schemas.openxmlformats.org/officeDocument/2006/relationships" r:id="rId2"/>
            </a:rPr>
            <a:t>it@twlutheran.org.tw</a:t>
          </a:r>
          <a:r>
            <a:rPr lang="zh-TW" altLang="en-US" dirty="0">
              <a:solidFill>
                <a:srgbClr val="FF0000"/>
              </a:solidFill>
            </a:rPr>
            <a:t>請務必來電核對</a:t>
          </a:r>
          <a:r>
            <a:rPr lang="zh-TW" altLang="en-US" dirty="0"/>
            <a:t>。</a:t>
          </a:r>
        </a:p>
      </dgm:t>
    </dgm:pt>
    <dgm:pt modelId="{DFF43F77-141E-4EEB-BB06-7B1DE895944A}" type="parTrans" cxnId="{E98F0E97-63CE-479B-A15C-5CD0439FC7FC}">
      <dgm:prSet/>
      <dgm:spPr/>
      <dgm:t>
        <a:bodyPr/>
        <a:lstStyle/>
        <a:p>
          <a:endParaRPr lang="zh-TW" altLang="en-US"/>
        </a:p>
      </dgm:t>
    </dgm:pt>
    <dgm:pt modelId="{B5C49A04-97EE-414D-AF5F-B59751E815E7}" type="sibTrans" cxnId="{E98F0E97-63CE-479B-A15C-5CD0439FC7FC}">
      <dgm:prSet/>
      <dgm:spPr/>
      <dgm:t>
        <a:bodyPr/>
        <a:lstStyle/>
        <a:p>
          <a:endParaRPr lang="zh-TW" altLang="en-US"/>
        </a:p>
      </dgm:t>
    </dgm:pt>
    <dgm:pt modelId="{C2D5BFBA-2576-4434-91A4-D7AEA2973CA1}" type="pres">
      <dgm:prSet presAssocID="{D0988D37-8ACF-4B68-932A-8EEB472357EC}" presName="linearFlow" presStyleCnt="0">
        <dgm:presLayoutVars>
          <dgm:dir/>
          <dgm:animLvl val="lvl"/>
          <dgm:resizeHandles val="exact"/>
        </dgm:presLayoutVars>
      </dgm:prSet>
      <dgm:spPr/>
    </dgm:pt>
    <dgm:pt modelId="{84E3E875-D577-4E63-A62A-F4AB9C665CA4}" type="pres">
      <dgm:prSet presAssocID="{5C90C78D-F8A7-4F88-B20F-2F071E028CA1}" presName="composite" presStyleCnt="0"/>
      <dgm:spPr/>
    </dgm:pt>
    <dgm:pt modelId="{AC0630AF-61B3-40C7-9E87-88121B6C9CC4}" type="pres">
      <dgm:prSet presAssocID="{5C90C78D-F8A7-4F88-B20F-2F071E028CA1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800143F9-EAB3-4926-9AC2-CF8D4BEFEFFB}" type="pres">
      <dgm:prSet presAssocID="{5C90C78D-F8A7-4F88-B20F-2F071E028CA1}" presName="descendantText" presStyleLbl="alignAcc1" presStyleIdx="0" presStyleCnt="3">
        <dgm:presLayoutVars>
          <dgm:bulletEnabled val="1"/>
        </dgm:presLayoutVars>
      </dgm:prSet>
      <dgm:spPr/>
    </dgm:pt>
    <dgm:pt modelId="{48A20263-A714-47DA-8CA2-DFA0EDD3760B}" type="pres">
      <dgm:prSet presAssocID="{899EADAC-ED30-4700-B694-5C77F4BBC1BE}" presName="sp" presStyleCnt="0"/>
      <dgm:spPr/>
    </dgm:pt>
    <dgm:pt modelId="{F20B3A6B-38D7-425F-9A63-E08F6EFC95BB}" type="pres">
      <dgm:prSet presAssocID="{CA11ABFC-1EF3-4405-8215-070DAA90F6B9}" presName="composite" presStyleCnt="0"/>
      <dgm:spPr/>
    </dgm:pt>
    <dgm:pt modelId="{D754DC8D-46F8-40BE-9A0C-C0B16558EABC}" type="pres">
      <dgm:prSet presAssocID="{CA11ABFC-1EF3-4405-8215-070DAA90F6B9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BBB8F7C-34C0-463F-98CC-5E06997DD4A4}" type="pres">
      <dgm:prSet presAssocID="{CA11ABFC-1EF3-4405-8215-070DAA90F6B9}" presName="descendantText" presStyleLbl="alignAcc1" presStyleIdx="1" presStyleCnt="3">
        <dgm:presLayoutVars>
          <dgm:bulletEnabled val="1"/>
        </dgm:presLayoutVars>
      </dgm:prSet>
      <dgm:spPr/>
    </dgm:pt>
    <dgm:pt modelId="{A376769D-24B2-41A8-99D8-EE9B43C8DAE0}" type="pres">
      <dgm:prSet presAssocID="{85E4159A-A0D3-4694-AFBA-3D29AB4181EE}" presName="sp" presStyleCnt="0"/>
      <dgm:spPr/>
    </dgm:pt>
    <dgm:pt modelId="{05DE6ACD-A96B-419D-AD59-2211E512BBE4}" type="pres">
      <dgm:prSet presAssocID="{A3D2BD05-8308-49EC-8F0B-1612C55ABFC8}" presName="composite" presStyleCnt="0"/>
      <dgm:spPr/>
    </dgm:pt>
    <dgm:pt modelId="{45A8BEE8-8571-4E4B-B99D-256EC5688432}" type="pres">
      <dgm:prSet presAssocID="{A3D2BD05-8308-49EC-8F0B-1612C55ABFC8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687D9B4E-9BFA-4A40-981E-9B96D21C482F}" type="pres">
      <dgm:prSet presAssocID="{A3D2BD05-8308-49EC-8F0B-1612C55ABFC8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8EB37D2E-F842-48D9-8C3C-FA1F995CEA9E}" type="presOf" srcId="{5C90C78D-F8A7-4F88-B20F-2F071E028CA1}" destId="{AC0630AF-61B3-40C7-9E87-88121B6C9CC4}" srcOrd="0" destOrd="0" presId="urn:microsoft.com/office/officeart/2005/8/layout/chevron2"/>
    <dgm:cxn modelId="{59DB8C32-D894-4414-A8A4-7382ADE96937}" type="presOf" srcId="{CA11ABFC-1EF3-4405-8215-070DAA90F6B9}" destId="{D754DC8D-46F8-40BE-9A0C-C0B16558EABC}" srcOrd="0" destOrd="0" presId="urn:microsoft.com/office/officeart/2005/8/layout/chevron2"/>
    <dgm:cxn modelId="{FCF5AC44-1B31-451F-BFB1-EF4227C304BE}" srcId="{D0988D37-8ACF-4B68-932A-8EEB472357EC}" destId="{A3D2BD05-8308-49EC-8F0B-1612C55ABFC8}" srcOrd="2" destOrd="0" parTransId="{9EC9AC59-60C0-4676-9BD9-7093AA341818}" sibTransId="{6FD3FEAE-3ED1-4501-99DF-ACEFEDF1327A}"/>
    <dgm:cxn modelId="{046D004A-B9E4-4B2A-95C6-8DDDD90601CC}" srcId="{CA11ABFC-1EF3-4405-8215-070DAA90F6B9}" destId="{EBE15692-E6A3-4CC1-A718-C488E5271423}" srcOrd="0" destOrd="0" parTransId="{651BA9DC-E5BD-4C74-98D1-E95A2B317DF5}" sibTransId="{AB42BA32-ABB3-4197-AC38-F88AD8AD88C4}"/>
    <dgm:cxn modelId="{36D96158-AD51-473B-92A2-A50C7061A6E9}" srcId="{D0988D37-8ACF-4B68-932A-8EEB472357EC}" destId="{CA11ABFC-1EF3-4405-8215-070DAA90F6B9}" srcOrd="1" destOrd="0" parTransId="{570EBD95-2814-4553-8975-5C8DB674089C}" sibTransId="{85E4159A-A0D3-4694-AFBA-3D29AB4181EE}"/>
    <dgm:cxn modelId="{8B7DF958-1239-4FEF-8A2D-96E2975EA0F2}" type="presOf" srcId="{D0988D37-8ACF-4B68-932A-8EEB472357EC}" destId="{C2D5BFBA-2576-4434-91A4-D7AEA2973CA1}" srcOrd="0" destOrd="0" presId="urn:microsoft.com/office/officeart/2005/8/layout/chevron2"/>
    <dgm:cxn modelId="{F1E3CA8B-204D-4CBE-912B-50E3C321BF46}" type="presOf" srcId="{625A4DBD-CBF6-435F-A90B-DA1323675097}" destId="{687D9B4E-9BFA-4A40-981E-9B96D21C482F}" srcOrd="0" destOrd="0" presId="urn:microsoft.com/office/officeart/2005/8/layout/chevron2"/>
    <dgm:cxn modelId="{E98F0E97-63CE-479B-A15C-5CD0439FC7FC}" srcId="{A3D2BD05-8308-49EC-8F0B-1612C55ABFC8}" destId="{625A4DBD-CBF6-435F-A90B-DA1323675097}" srcOrd="0" destOrd="0" parTransId="{DFF43F77-141E-4EEB-BB06-7B1DE895944A}" sibTransId="{B5C49A04-97EE-414D-AF5F-B59751E815E7}"/>
    <dgm:cxn modelId="{18C03CBD-BDCD-40C4-9224-49DB4982483D}" srcId="{5C90C78D-F8A7-4F88-B20F-2F071E028CA1}" destId="{FDFA8CF9-7FC3-4C8C-A243-82A532803617}" srcOrd="0" destOrd="0" parTransId="{BBFB7B13-B7A6-495A-A1F4-C9B7C321F4D9}" sibTransId="{A4BC33DB-CA05-4670-A748-BC9A68C45F35}"/>
    <dgm:cxn modelId="{BB715ABE-CC7D-4168-8B29-88F11B6FC1C5}" type="presOf" srcId="{FDFA8CF9-7FC3-4C8C-A243-82A532803617}" destId="{800143F9-EAB3-4926-9AC2-CF8D4BEFEFFB}" srcOrd="0" destOrd="0" presId="urn:microsoft.com/office/officeart/2005/8/layout/chevron2"/>
    <dgm:cxn modelId="{B24F42C0-A791-49F6-BBE5-5774B30A9E05}" srcId="{D0988D37-8ACF-4B68-932A-8EEB472357EC}" destId="{5C90C78D-F8A7-4F88-B20F-2F071E028CA1}" srcOrd="0" destOrd="0" parTransId="{D5F7D003-8224-4429-AA69-CD190C6F8516}" sibTransId="{899EADAC-ED30-4700-B694-5C77F4BBC1BE}"/>
    <dgm:cxn modelId="{C86AF1DB-B2B0-451A-8E5D-7C498F5A94B9}" type="presOf" srcId="{EBE15692-E6A3-4CC1-A718-C488E5271423}" destId="{0BBB8F7C-34C0-463F-98CC-5E06997DD4A4}" srcOrd="0" destOrd="0" presId="urn:microsoft.com/office/officeart/2005/8/layout/chevron2"/>
    <dgm:cxn modelId="{097BFCF1-EB62-47BF-B86F-D9E8AE7DC36F}" type="presOf" srcId="{A3D2BD05-8308-49EC-8F0B-1612C55ABFC8}" destId="{45A8BEE8-8571-4E4B-B99D-256EC5688432}" srcOrd="0" destOrd="0" presId="urn:microsoft.com/office/officeart/2005/8/layout/chevron2"/>
    <dgm:cxn modelId="{6D53B62A-0C65-4334-B25C-0C0898C61460}" type="presParOf" srcId="{C2D5BFBA-2576-4434-91A4-D7AEA2973CA1}" destId="{84E3E875-D577-4E63-A62A-F4AB9C665CA4}" srcOrd="0" destOrd="0" presId="urn:microsoft.com/office/officeart/2005/8/layout/chevron2"/>
    <dgm:cxn modelId="{3855A569-8A89-4A25-8041-CC894CD27BB5}" type="presParOf" srcId="{84E3E875-D577-4E63-A62A-F4AB9C665CA4}" destId="{AC0630AF-61B3-40C7-9E87-88121B6C9CC4}" srcOrd="0" destOrd="0" presId="urn:microsoft.com/office/officeart/2005/8/layout/chevron2"/>
    <dgm:cxn modelId="{6B6B6783-3B93-477D-95E3-F518DA6653C7}" type="presParOf" srcId="{84E3E875-D577-4E63-A62A-F4AB9C665CA4}" destId="{800143F9-EAB3-4926-9AC2-CF8D4BEFEFFB}" srcOrd="1" destOrd="0" presId="urn:microsoft.com/office/officeart/2005/8/layout/chevron2"/>
    <dgm:cxn modelId="{6F99BF54-A7D6-46C5-86B2-1F261403089C}" type="presParOf" srcId="{C2D5BFBA-2576-4434-91A4-D7AEA2973CA1}" destId="{48A20263-A714-47DA-8CA2-DFA0EDD3760B}" srcOrd="1" destOrd="0" presId="urn:microsoft.com/office/officeart/2005/8/layout/chevron2"/>
    <dgm:cxn modelId="{1EE2AEE5-B6EF-4B6B-87B2-72CD94F4728E}" type="presParOf" srcId="{C2D5BFBA-2576-4434-91A4-D7AEA2973CA1}" destId="{F20B3A6B-38D7-425F-9A63-E08F6EFC95BB}" srcOrd="2" destOrd="0" presId="urn:microsoft.com/office/officeart/2005/8/layout/chevron2"/>
    <dgm:cxn modelId="{50D909EC-DCE3-440C-AF8C-59135D35289D}" type="presParOf" srcId="{F20B3A6B-38D7-425F-9A63-E08F6EFC95BB}" destId="{D754DC8D-46F8-40BE-9A0C-C0B16558EABC}" srcOrd="0" destOrd="0" presId="urn:microsoft.com/office/officeart/2005/8/layout/chevron2"/>
    <dgm:cxn modelId="{468AC8AC-17B4-480F-AF9E-1D494CCB049F}" type="presParOf" srcId="{F20B3A6B-38D7-425F-9A63-E08F6EFC95BB}" destId="{0BBB8F7C-34C0-463F-98CC-5E06997DD4A4}" srcOrd="1" destOrd="0" presId="urn:microsoft.com/office/officeart/2005/8/layout/chevron2"/>
    <dgm:cxn modelId="{2A13582D-3BE1-4E18-A78E-2F923418ED3E}" type="presParOf" srcId="{C2D5BFBA-2576-4434-91A4-D7AEA2973CA1}" destId="{A376769D-24B2-41A8-99D8-EE9B43C8DAE0}" srcOrd="3" destOrd="0" presId="urn:microsoft.com/office/officeart/2005/8/layout/chevron2"/>
    <dgm:cxn modelId="{268D9BF5-9318-413B-8328-5F891F8E865A}" type="presParOf" srcId="{C2D5BFBA-2576-4434-91A4-D7AEA2973CA1}" destId="{05DE6ACD-A96B-419D-AD59-2211E512BBE4}" srcOrd="4" destOrd="0" presId="urn:microsoft.com/office/officeart/2005/8/layout/chevron2"/>
    <dgm:cxn modelId="{E47D5F39-DB3A-437B-BE13-3CDC441D85C5}" type="presParOf" srcId="{05DE6ACD-A96B-419D-AD59-2211E512BBE4}" destId="{45A8BEE8-8571-4E4B-B99D-256EC5688432}" srcOrd="0" destOrd="0" presId="urn:microsoft.com/office/officeart/2005/8/layout/chevron2"/>
    <dgm:cxn modelId="{EB017319-B413-4578-848C-CE6D75201E1D}" type="presParOf" srcId="{05DE6ACD-A96B-419D-AD59-2211E512BBE4}" destId="{687D9B4E-9BFA-4A40-981E-9B96D21C482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0988D37-8ACF-4B68-932A-8EEB472357E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C90C78D-F8A7-4F88-B20F-2F071E028CA1}">
      <dgm:prSet phldrT="[文字]" custT="1"/>
      <dgm:spPr/>
      <dgm:t>
        <a:bodyPr/>
        <a:lstStyle/>
        <a:p>
          <a:r>
            <a:rPr lang="zh-TW" altLang="en-US" sz="2400" dirty="0"/>
            <a:t>查詢</a:t>
          </a:r>
        </a:p>
      </dgm:t>
    </dgm:pt>
    <dgm:pt modelId="{D5F7D003-8224-4429-AA69-CD190C6F8516}" type="parTrans" cxnId="{B24F42C0-A791-49F6-BBE5-5774B30A9E05}">
      <dgm:prSet/>
      <dgm:spPr/>
      <dgm:t>
        <a:bodyPr/>
        <a:lstStyle/>
        <a:p>
          <a:endParaRPr lang="zh-TW" altLang="en-US"/>
        </a:p>
      </dgm:t>
    </dgm:pt>
    <dgm:pt modelId="{899EADAC-ED30-4700-B694-5C77F4BBC1BE}" type="sibTrans" cxnId="{B24F42C0-A791-49F6-BBE5-5774B30A9E05}">
      <dgm:prSet/>
      <dgm:spPr/>
      <dgm:t>
        <a:bodyPr/>
        <a:lstStyle/>
        <a:p>
          <a:endParaRPr lang="zh-TW" altLang="en-US"/>
        </a:p>
      </dgm:t>
    </dgm:pt>
    <dgm:pt modelId="{CA11ABFC-1EF3-4405-8215-070DAA90F6B9}">
      <dgm:prSet phldrT="[文字]" custT="1"/>
      <dgm:spPr/>
      <dgm:t>
        <a:bodyPr/>
        <a:lstStyle/>
        <a:p>
          <a:r>
            <a:rPr lang="zh-TW" altLang="en-US" sz="2400" dirty="0"/>
            <a:t>提交</a:t>
          </a:r>
        </a:p>
      </dgm:t>
    </dgm:pt>
    <dgm:pt modelId="{570EBD95-2814-4553-8975-5C8DB674089C}" type="parTrans" cxnId="{36D96158-AD51-473B-92A2-A50C7061A6E9}">
      <dgm:prSet/>
      <dgm:spPr/>
      <dgm:t>
        <a:bodyPr/>
        <a:lstStyle/>
        <a:p>
          <a:endParaRPr lang="zh-TW" altLang="en-US"/>
        </a:p>
      </dgm:t>
    </dgm:pt>
    <dgm:pt modelId="{85E4159A-A0D3-4694-AFBA-3D29AB4181EE}" type="sibTrans" cxnId="{36D96158-AD51-473B-92A2-A50C7061A6E9}">
      <dgm:prSet/>
      <dgm:spPr/>
      <dgm:t>
        <a:bodyPr/>
        <a:lstStyle/>
        <a:p>
          <a:endParaRPr lang="zh-TW" altLang="en-US"/>
        </a:p>
      </dgm:t>
    </dgm:pt>
    <dgm:pt modelId="{EBE15692-E6A3-4CC1-A718-C488E5271423}">
      <dgm:prSet phldrT="[文字]" custT="1"/>
      <dgm:spPr/>
      <dgm:t>
        <a:bodyPr/>
        <a:lstStyle/>
        <a:p>
          <a:r>
            <a:rPr lang="zh-TW" altLang="en-US" sz="21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按</a:t>
          </a:r>
          <a:r>
            <a:rPr lang="zh-TW" altLang="en-US" sz="2100" dirty="0">
              <a:solidFill>
                <a:schemeClr val="bg1"/>
              </a:solidFill>
              <a:highlight>
                <a:srgbClr val="0000FF"/>
              </a:highlight>
              <a:latin typeface="微軟正黑體" panose="020B0604030504040204" pitchFamily="34" charset="-120"/>
              <a:ea typeface="微軟正黑體" panose="020B0604030504040204" pitchFamily="34" charset="-120"/>
            </a:rPr>
            <a:t>送出申請</a:t>
          </a:r>
          <a:r>
            <a:rPr lang="zh-TW" altLang="en-US" sz="2100" dirty="0"/>
            <a:t>，並</a:t>
          </a:r>
          <a:r>
            <a:rPr lang="zh-TW" altLang="en-US" sz="2100" dirty="0">
              <a:solidFill>
                <a:srgbClr val="FF0000"/>
              </a:solidFill>
            </a:rPr>
            <a:t>列印申請表</a:t>
          </a:r>
          <a:r>
            <a:rPr lang="zh-TW" altLang="en-US" sz="2100" dirty="0"/>
            <a:t>給教會主管簽名，再</a:t>
          </a:r>
          <a:r>
            <a:rPr lang="zh-TW" altLang="en-US" sz="2100" dirty="0">
              <a:solidFill>
                <a:srgbClr val="FF0000"/>
              </a:solidFill>
            </a:rPr>
            <a:t>掃描傳電子檔</a:t>
          </a:r>
          <a:r>
            <a:rPr lang="zh-TW" altLang="en-US" sz="2100" dirty="0"/>
            <a:t>給總會出納</a:t>
          </a:r>
          <a:r>
            <a:rPr lang="en-US" altLang="zh-TW" sz="2100" dirty="0" err="1"/>
            <a:t>Email:</a:t>
          </a:r>
          <a:r>
            <a:rPr lang="en-US" sz="2100" b="0" i="0" dirty="0" err="1">
              <a:hlinkClick xmlns:r="http://schemas.openxmlformats.org/officeDocument/2006/relationships" r:id="rId1"/>
            </a:rPr>
            <a:t>ann.essen@twlutheran.org.tw</a:t>
          </a:r>
          <a:r>
            <a:rPr lang="zh-TW" altLang="en-US" sz="2100" dirty="0"/>
            <a:t>。</a:t>
          </a:r>
        </a:p>
      </dgm:t>
    </dgm:pt>
    <dgm:pt modelId="{651BA9DC-E5BD-4C74-98D1-E95A2B317DF5}" type="parTrans" cxnId="{046D004A-B9E4-4B2A-95C6-8DDDD90601CC}">
      <dgm:prSet/>
      <dgm:spPr/>
      <dgm:t>
        <a:bodyPr/>
        <a:lstStyle/>
        <a:p>
          <a:endParaRPr lang="zh-TW" altLang="en-US"/>
        </a:p>
      </dgm:t>
    </dgm:pt>
    <dgm:pt modelId="{AB42BA32-ABB3-4197-AC38-F88AD8AD88C4}" type="sibTrans" cxnId="{046D004A-B9E4-4B2A-95C6-8DDDD90601CC}">
      <dgm:prSet/>
      <dgm:spPr/>
      <dgm:t>
        <a:bodyPr/>
        <a:lstStyle/>
        <a:p>
          <a:endParaRPr lang="zh-TW" altLang="en-US"/>
        </a:p>
      </dgm:t>
    </dgm:pt>
    <dgm:pt modelId="{FDFA8CF9-7FC3-4C8C-A243-82A532803617}">
      <dgm:prSet phldrT="[文字]" custT="1"/>
      <dgm:spPr/>
      <dgm:t>
        <a:bodyPr/>
        <a:lstStyle/>
        <a:p>
          <a:r>
            <a:rPr lang="zh-TW" altLang="en-US" sz="2000" dirty="0">
              <a:latin typeface="+mj-ea"/>
              <a:ea typeface="+mj-ea"/>
            </a:rPr>
            <a:t>奉獻證明申請</a:t>
          </a:r>
          <a:r>
            <a:rPr lang="en-US" altLang="zh-TW" sz="2000" dirty="0">
              <a:latin typeface="+mj-ea"/>
              <a:ea typeface="+mj-ea"/>
            </a:rPr>
            <a:t>&gt;</a:t>
          </a:r>
          <a:r>
            <a:rPr lang="zh-TW" altLang="en-US" sz="2000" dirty="0">
              <a:latin typeface="+mj-ea"/>
              <a:ea typeface="+mj-ea"/>
            </a:rPr>
            <a:t>新增申請</a:t>
          </a:r>
          <a:r>
            <a:rPr lang="en-US" altLang="zh-TW" sz="2000" dirty="0">
              <a:latin typeface="+mj-ea"/>
              <a:ea typeface="+mj-ea"/>
            </a:rPr>
            <a:t>&gt;</a:t>
          </a:r>
          <a:r>
            <a:rPr lang="zh-TW" altLang="en-US" sz="2000" dirty="0">
              <a:solidFill>
                <a:schemeClr val="tx1"/>
              </a:solidFill>
              <a:latin typeface="+mj-ea"/>
              <a:ea typeface="+mj-ea"/>
            </a:rPr>
            <a:t>選擇年度、查詢姓名後按</a:t>
          </a:r>
          <a:r>
            <a:rPr lang="zh-TW" altLang="en-US" sz="2000" dirty="0">
              <a:solidFill>
                <a:schemeClr val="bg1"/>
              </a:solidFill>
              <a:highlight>
                <a:srgbClr val="0000FF"/>
              </a:highlight>
              <a:latin typeface="+mj-ea"/>
              <a:ea typeface="+mj-ea"/>
            </a:rPr>
            <a:t>搜尋</a:t>
          </a:r>
          <a:r>
            <a:rPr lang="zh-TW" altLang="en-US" sz="2000" dirty="0">
              <a:solidFill>
                <a:schemeClr val="tx1"/>
              </a:solidFill>
              <a:latin typeface="+mj-ea"/>
              <a:ea typeface="+mj-ea"/>
            </a:rPr>
            <a:t>，將記錄勾選後按</a:t>
          </a:r>
          <a:r>
            <a:rPr lang="zh-TW" altLang="en-US" sz="2000" dirty="0">
              <a:solidFill>
                <a:schemeClr val="bg1"/>
              </a:solidFill>
              <a:highlight>
                <a:srgbClr val="808000"/>
              </a:highlight>
              <a:latin typeface="+mj-ea"/>
              <a:ea typeface="+mj-ea"/>
            </a:rPr>
            <a:t>加入申請表</a:t>
          </a:r>
          <a:r>
            <a:rPr lang="zh-TW" altLang="en-US" sz="2000" dirty="0">
              <a:latin typeface="+mj-ea"/>
              <a:ea typeface="+mj-ea"/>
            </a:rPr>
            <a:t>。</a:t>
          </a:r>
        </a:p>
      </dgm:t>
    </dgm:pt>
    <dgm:pt modelId="{A4BC33DB-CA05-4670-A748-BC9A68C45F35}" type="sibTrans" cxnId="{18C03CBD-BDCD-40C4-9224-49DB4982483D}">
      <dgm:prSet/>
      <dgm:spPr/>
      <dgm:t>
        <a:bodyPr/>
        <a:lstStyle/>
        <a:p>
          <a:endParaRPr lang="zh-TW" altLang="en-US"/>
        </a:p>
      </dgm:t>
    </dgm:pt>
    <dgm:pt modelId="{BBFB7B13-B7A6-495A-A1F4-C9B7C321F4D9}" type="parTrans" cxnId="{18C03CBD-BDCD-40C4-9224-49DB4982483D}">
      <dgm:prSet/>
      <dgm:spPr/>
      <dgm:t>
        <a:bodyPr/>
        <a:lstStyle/>
        <a:p>
          <a:endParaRPr lang="zh-TW" altLang="en-US"/>
        </a:p>
      </dgm:t>
    </dgm:pt>
    <dgm:pt modelId="{8E0BEAD7-0810-44DA-9BDE-1DFF814E8885}">
      <dgm:prSet phldrT="[文字]" custT="1"/>
      <dgm:spPr/>
      <dgm:t>
        <a:bodyPr/>
        <a:lstStyle/>
        <a:p>
          <a:r>
            <a:rPr lang="zh-TW" altLang="en-US" sz="2400" dirty="0"/>
            <a:t>註記</a:t>
          </a:r>
        </a:p>
      </dgm:t>
    </dgm:pt>
    <dgm:pt modelId="{0A471B44-FAFB-43A5-9AAD-86945E7EC6FD}" type="parTrans" cxnId="{323C94EA-2EF2-4531-989E-AE22B8CAA320}">
      <dgm:prSet/>
      <dgm:spPr/>
      <dgm:t>
        <a:bodyPr/>
        <a:lstStyle/>
        <a:p>
          <a:endParaRPr lang="zh-TW" altLang="en-US"/>
        </a:p>
      </dgm:t>
    </dgm:pt>
    <dgm:pt modelId="{36A547B7-089B-4540-9353-1A75DC746FF7}" type="sibTrans" cxnId="{323C94EA-2EF2-4531-989E-AE22B8CAA320}">
      <dgm:prSet/>
      <dgm:spPr/>
      <dgm:t>
        <a:bodyPr/>
        <a:lstStyle/>
        <a:p>
          <a:endParaRPr lang="zh-TW" altLang="en-US"/>
        </a:p>
      </dgm:t>
    </dgm:pt>
    <dgm:pt modelId="{DA9F1D24-0CDF-4233-BA5A-13D7CA0DB3A4}">
      <dgm:prSet phldrT="[文字]"/>
      <dgm:spPr/>
      <dgm:t>
        <a:bodyPr/>
        <a:lstStyle/>
        <a:p>
          <a:r>
            <a:rPr lang="zh-TW" altLang="en-US" dirty="0"/>
            <a:t>選填註記</a:t>
          </a:r>
          <a:r>
            <a:rPr lang="en-US" altLang="zh-TW" dirty="0"/>
            <a:t>(</a:t>
          </a:r>
          <a:r>
            <a:rPr lang="zh-TW" altLang="en-US" dirty="0"/>
            <a:t>顯示在奉獻收據上</a:t>
          </a:r>
          <a:r>
            <a:rPr lang="en-US" altLang="zh-TW" dirty="0"/>
            <a:t>)</a:t>
          </a:r>
          <a:r>
            <a:rPr lang="zh-TW" altLang="en-US" dirty="0"/>
            <a:t>。下圖</a:t>
          </a:r>
          <a:r>
            <a:rPr lang="zh-TW" altLang="en-US" dirty="0">
              <a:hlinkClick xmlns:r="http://schemas.openxmlformats.org/officeDocument/2006/relationships" r:id="rId2" action="ppaction://hlinksldjump"/>
            </a:rPr>
            <a:t>範例</a:t>
          </a:r>
          <a:endParaRPr lang="zh-TW" altLang="en-US" dirty="0"/>
        </a:p>
      </dgm:t>
    </dgm:pt>
    <dgm:pt modelId="{45E3A871-A130-4A1A-9726-C95FCDB02C8E}" type="parTrans" cxnId="{08CEAB88-DF04-4CC9-822E-D1FDDD58F9A4}">
      <dgm:prSet/>
      <dgm:spPr/>
      <dgm:t>
        <a:bodyPr/>
        <a:lstStyle/>
        <a:p>
          <a:endParaRPr lang="zh-TW" altLang="en-US"/>
        </a:p>
      </dgm:t>
    </dgm:pt>
    <dgm:pt modelId="{E85AF9F0-D463-48EF-B499-FE93D82D993E}" type="sibTrans" cxnId="{08CEAB88-DF04-4CC9-822E-D1FDDD58F9A4}">
      <dgm:prSet/>
      <dgm:spPr/>
      <dgm:t>
        <a:bodyPr/>
        <a:lstStyle/>
        <a:p>
          <a:endParaRPr lang="zh-TW" altLang="en-US"/>
        </a:p>
      </dgm:t>
    </dgm:pt>
    <dgm:pt modelId="{DF679A10-8858-4428-8B64-F695BB8BD1F6}">
      <dgm:prSet phldrT="[文字]" custT="1"/>
      <dgm:spPr/>
      <dgm:t>
        <a:bodyPr/>
        <a:lstStyle/>
        <a:p>
          <a:r>
            <a:rPr lang="zh-TW" altLang="en-US" sz="2100" dirty="0"/>
            <a:t>審核</a:t>
          </a:r>
        </a:p>
      </dgm:t>
    </dgm:pt>
    <dgm:pt modelId="{18F0699F-FE17-46C6-BC90-F2158DD3A467}" type="parTrans" cxnId="{5D256DB8-5380-4C1A-A27E-6A54B272BBFA}">
      <dgm:prSet/>
      <dgm:spPr/>
      <dgm:t>
        <a:bodyPr/>
        <a:lstStyle/>
        <a:p>
          <a:endParaRPr lang="zh-TW" altLang="en-US"/>
        </a:p>
      </dgm:t>
    </dgm:pt>
    <dgm:pt modelId="{F63217F2-0895-4CEE-B0B5-34A2E0C368CD}" type="sibTrans" cxnId="{5D256DB8-5380-4C1A-A27E-6A54B272BBFA}">
      <dgm:prSet/>
      <dgm:spPr/>
      <dgm:t>
        <a:bodyPr/>
        <a:lstStyle/>
        <a:p>
          <a:endParaRPr lang="zh-TW" altLang="en-US"/>
        </a:p>
      </dgm:t>
    </dgm:pt>
    <dgm:pt modelId="{61028AA6-707C-4915-9053-8561F53DB215}">
      <dgm:prSet phldrT="[文字]"/>
      <dgm:spPr/>
      <dgm:t>
        <a:bodyPr/>
        <a:lstStyle/>
        <a:p>
          <a:r>
            <a:rPr lang="zh-TW" altLang="en-US" dirty="0"/>
            <a:t>檢視申請內容。</a:t>
          </a:r>
        </a:p>
      </dgm:t>
    </dgm:pt>
    <dgm:pt modelId="{1F45CF63-379C-4B9B-B9FB-F931A33556F5}" type="parTrans" cxnId="{AB02EB00-6D15-4895-B680-AE97EF114786}">
      <dgm:prSet/>
      <dgm:spPr/>
      <dgm:t>
        <a:bodyPr/>
        <a:lstStyle/>
        <a:p>
          <a:endParaRPr lang="zh-TW" altLang="en-US"/>
        </a:p>
      </dgm:t>
    </dgm:pt>
    <dgm:pt modelId="{74ED2D46-240C-48A8-A7BD-A63150613B9D}" type="sibTrans" cxnId="{AB02EB00-6D15-4895-B680-AE97EF114786}">
      <dgm:prSet/>
      <dgm:spPr/>
      <dgm:t>
        <a:bodyPr/>
        <a:lstStyle/>
        <a:p>
          <a:endParaRPr lang="zh-TW" altLang="en-US"/>
        </a:p>
      </dgm:t>
    </dgm:pt>
    <dgm:pt modelId="{F022AE61-0083-40C4-9623-089020B0820D}">
      <dgm:prSet phldrT="[文字]" custT="1"/>
      <dgm:spPr/>
      <dgm:t>
        <a:bodyPr/>
        <a:lstStyle/>
        <a:p>
          <a:r>
            <a:rPr lang="zh-TW" altLang="en-US" sz="2100" dirty="0"/>
            <a:t>列印</a:t>
          </a:r>
        </a:p>
      </dgm:t>
    </dgm:pt>
    <dgm:pt modelId="{5D8333C1-98B8-4F45-8FF1-AE6E32AB8BFE}" type="parTrans" cxnId="{045455DE-20E6-47C7-A275-AF84DD0E0269}">
      <dgm:prSet/>
      <dgm:spPr/>
      <dgm:t>
        <a:bodyPr/>
        <a:lstStyle/>
        <a:p>
          <a:endParaRPr lang="zh-TW" altLang="en-US"/>
        </a:p>
      </dgm:t>
    </dgm:pt>
    <dgm:pt modelId="{CCC204C3-C241-431F-9194-DDC1782D485A}" type="sibTrans" cxnId="{045455DE-20E6-47C7-A275-AF84DD0E0269}">
      <dgm:prSet/>
      <dgm:spPr/>
      <dgm:t>
        <a:bodyPr/>
        <a:lstStyle/>
        <a:p>
          <a:endParaRPr lang="zh-TW" altLang="en-US"/>
        </a:p>
      </dgm:t>
    </dgm:pt>
    <dgm:pt modelId="{0948CB54-CF54-4157-A127-7B581CAB9E53}">
      <dgm:prSet phldrT="[文字]" custT="1"/>
      <dgm:spPr/>
      <dgm:t>
        <a:bodyPr/>
        <a:lstStyle/>
        <a:p>
          <a:r>
            <a:rPr lang="zh-TW" altLang="en-US" sz="2100" dirty="0"/>
            <a:t>總會出納依據申請表，審核申請通過後，系統發</a:t>
          </a:r>
          <a:r>
            <a:rPr lang="en-US" altLang="zh-TW" sz="2100" dirty="0"/>
            <a:t>Email</a:t>
          </a:r>
          <a:r>
            <a:rPr lang="zh-TW" altLang="en-US" sz="2100" dirty="0"/>
            <a:t>通知使用者。</a:t>
          </a:r>
        </a:p>
      </dgm:t>
    </dgm:pt>
    <dgm:pt modelId="{F20B6171-B703-4514-A505-CD47695CF3A0}" type="parTrans" cxnId="{A44A2FC6-232C-4702-8A88-B9E3D0CF2634}">
      <dgm:prSet/>
      <dgm:spPr/>
      <dgm:t>
        <a:bodyPr/>
        <a:lstStyle/>
        <a:p>
          <a:endParaRPr lang="zh-TW" altLang="en-US"/>
        </a:p>
      </dgm:t>
    </dgm:pt>
    <dgm:pt modelId="{CF9D7C3C-AACB-48E0-BEA2-C4F15B46A200}" type="sibTrans" cxnId="{A44A2FC6-232C-4702-8A88-B9E3D0CF2634}">
      <dgm:prSet/>
      <dgm:spPr/>
      <dgm:t>
        <a:bodyPr/>
        <a:lstStyle/>
        <a:p>
          <a:endParaRPr lang="zh-TW" altLang="en-US"/>
        </a:p>
      </dgm:t>
    </dgm:pt>
    <dgm:pt modelId="{F589C58B-FEE4-4AE0-8C86-2CE714CFDD03}">
      <dgm:prSet phldrT="[文字]" custT="1"/>
      <dgm:spPr/>
      <dgm:t>
        <a:bodyPr/>
        <a:lstStyle/>
        <a:p>
          <a:r>
            <a:rPr lang="zh-TW" altLang="en-US" sz="2100" dirty="0"/>
            <a:t>紙本通過申請後，申請列表點</a:t>
          </a:r>
          <a:r>
            <a:rPr lang="zh-TW" altLang="en-US" sz="2100" dirty="0">
              <a:solidFill>
                <a:schemeClr val="bg1"/>
              </a:solidFill>
              <a:highlight>
                <a:srgbClr val="808000"/>
              </a:highlight>
            </a:rPr>
            <a:t>批次列印</a:t>
          </a:r>
          <a:r>
            <a:rPr lang="zh-TW" altLang="en-US" sz="2100" dirty="0"/>
            <a:t>下載進行</a:t>
          </a:r>
          <a:r>
            <a:rPr lang="zh-TW" altLang="en-US" sz="2100" dirty="0">
              <a:solidFill>
                <a:srgbClr val="FF0000"/>
              </a:solidFill>
            </a:rPr>
            <a:t>彩色列印</a:t>
          </a:r>
          <a:r>
            <a:rPr lang="zh-TW" altLang="en-US" sz="2100" dirty="0"/>
            <a:t>。</a:t>
          </a:r>
        </a:p>
      </dgm:t>
    </dgm:pt>
    <dgm:pt modelId="{2972CDB9-8F6A-40ED-8087-3C96A5053D18}" type="parTrans" cxnId="{5410731D-B4AD-41FE-9F62-B97F8522BB32}">
      <dgm:prSet/>
      <dgm:spPr/>
      <dgm:t>
        <a:bodyPr/>
        <a:lstStyle/>
        <a:p>
          <a:endParaRPr lang="zh-TW" altLang="en-US"/>
        </a:p>
      </dgm:t>
    </dgm:pt>
    <dgm:pt modelId="{E245036A-8591-4124-AA1A-26413845959C}" type="sibTrans" cxnId="{5410731D-B4AD-41FE-9F62-B97F8522BB32}">
      <dgm:prSet/>
      <dgm:spPr/>
      <dgm:t>
        <a:bodyPr/>
        <a:lstStyle/>
        <a:p>
          <a:endParaRPr lang="zh-TW" altLang="en-US"/>
        </a:p>
      </dgm:t>
    </dgm:pt>
    <dgm:pt modelId="{54E9181A-3225-4D79-9A4D-BA69B543AB9F}">
      <dgm:prSet phldrT="[文字]" custT="1"/>
      <dgm:spPr/>
      <dgm:t>
        <a:bodyPr/>
        <a:lstStyle/>
        <a:p>
          <a:r>
            <a:rPr lang="zh-TW" altLang="en-US" sz="2100" dirty="0"/>
            <a:t>上傳不會顯示</a:t>
          </a:r>
          <a:r>
            <a:rPr lang="zh-TW" altLang="en-US" sz="2100" dirty="0">
              <a:solidFill>
                <a:schemeClr val="bg1"/>
              </a:solidFill>
              <a:highlight>
                <a:srgbClr val="808000"/>
              </a:highlight>
            </a:rPr>
            <a:t>批次列印</a:t>
          </a:r>
          <a:r>
            <a:rPr lang="zh-TW" altLang="en-US" sz="2100" dirty="0"/>
            <a:t>。</a:t>
          </a:r>
        </a:p>
      </dgm:t>
    </dgm:pt>
    <dgm:pt modelId="{C0B47F37-6B0E-4A60-A75F-F91265E95F88}" type="parTrans" cxnId="{647928F9-C26B-48EB-AB50-A751D941BB1C}">
      <dgm:prSet/>
      <dgm:spPr/>
      <dgm:t>
        <a:bodyPr/>
        <a:lstStyle/>
        <a:p>
          <a:endParaRPr lang="zh-TW" altLang="en-US"/>
        </a:p>
      </dgm:t>
    </dgm:pt>
    <dgm:pt modelId="{CDF6ACA0-5643-4AEE-936F-EB5A668D34A5}" type="sibTrans" cxnId="{647928F9-C26B-48EB-AB50-A751D941BB1C}">
      <dgm:prSet/>
      <dgm:spPr/>
      <dgm:t>
        <a:bodyPr/>
        <a:lstStyle/>
        <a:p>
          <a:endParaRPr lang="zh-TW" altLang="en-US"/>
        </a:p>
      </dgm:t>
    </dgm:pt>
    <dgm:pt modelId="{C2D5BFBA-2576-4434-91A4-D7AEA2973CA1}" type="pres">
      <dgm:prSet presAssocID="{D0988D37-8ACF-4B68-932A-8EEB472357EC}" presName="linearFlow" presStyleCnt="0">
        <dgm:presLayoutVars>
          <dgm:dir/>
          <dgm:animLvl val="lvl"/>
          <dgm:resizeHandles val="exact"/>
        </dgm:presLayoutVars>
      </dgm:prSet>
      <dgm:spPr/>
    </dgm:pt>
    <dgm:pt modelId="{84E3E875-D577-4E63-A62A-F4AB9C665CA4}" type="pres">
      <dgm:prSet presAssocID="{5C90C78D-F8A7-4F88-B20F-2F071E028CA1}" presName="composite" presStyleCnt="0"/>
      <dgm:spPr/>
    </dgm:pt>
    <dgm:pt modelId="{AC0630AF-61B3-40C7-9E87-88121B6C9CC4}" type="pres">
      <dgm:prSet presAssocID="{5C90C78D-F8A7-4F88-B20F-2F071E028CA1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800143F9-EAB3-4926-9AC2-CF8D4BEFEFFB}" type="pres">
      <dgm:prSet presAssocID="{5C90C78D-F8A7-4F88-B20F-2F071E028CA1}" presName="descendantText" presStyleLbl="alignAcc1" presStyleIdx="0" presStyleCnt="5" custScaleY="126637" custLinFactNeighborX="107">
        <dgm:presLayoutVars>
          <dgm:bulletEnabled val="1"/>
        </dgm:presLayoutVars>
      </dgm:prSet>
      <dgm:spPr/>
    </dgm:pt>
    <dgm:pt modelId="{48A20263-A714-47DA-8CA2-DFA0EDD3760B}" type="pres">
      <dgm:prSet presAssocID="{899EADAC-ED30-4700-B694-5C77F4BBC1BE}" presName="sp" presStyleCnt="0"/>
      <dgm:spPr/>
    </dgm:pt>
    <dgm:pt modelId="{11B30978-DFED-4819-8EEB-B67E690D01BC}" type="pres">
      <dgm:prSet presAssocID="{8E0BEAD7-0810-44DA-9BDE-1DFF814E8885}" presName="composite" presStyleCnt="0"/>
      <dgm:spPr/>
    </dgm:pt>
    <dgm:pt modelId="{E3FD8BB0-5052-4FFA-8947-2797E317C54E}" type="pres">
      <dgm:prSet presAssocID="{8E0BEAD7-0810-44DA-9BDE-1DFF814E8885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C696EBE8-9422-45CD-B866-0D6A9EE005E0}" type="pres">
      <dgm:prSet presAssocID="{8E0BEAD7-0810-44DA-9BDE-1DFF814E8885}" presName="descendantText" presStyleLbl="alignAcc1" presStyleIdx="1" presStyleCnt="5">
        <dgm:presLayoutVars>
          <dgm:bulletEnabled val="1"/>
        </dgm:presLayoutVars>
      </dgm:prSet>
      <dgm:spPr/>
    </dgm:pt>
    <dgm:pt modelId="{F0AEC4EC-DC51-4EA2-8DCB-160FE7069BC5}" type="pres">
      <dgm:prSet presAssocID="{36A547B7-089B-4540-9353-1A75DC746FF7}" presName="sp" presStyleCnt="0"/>
      <dgm:spPr/>
    </dgm:pt>
    <dgm:pt modelId="{F20B3A6B-38D7-425F-9A63-E08F6EFC95BB}" type="pres">
      <dgm:prSet presAssocID="{CA11ABFC-1EF3-4405-8215-070DAA90F6B9}" presName="composite" presStyleCnt="0"/>
      <dgm:spPr/>
    </dgm:pt>
    <dgm:pt modelId="{D754DC8D-46F8-40BE-9A0C-C0B16558EABC}" type="pres">
      <dgm:prSet presAssocID="{CA11ABFC-1EF3-4405-8215-070DAA90F6B9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BBB8F7C-34C0-463F-98CC-5E06997DD4A4}" type="pres">
      <dgm:prSet presAssocID="{CA11ABFC-1EF3-4405-8215-070DAA90F6B9}" presName="descendantText" presStyleLbl="alignAcc1" presStyleIdx="2" presStyleCnt="5">
        <dgm:presLayoutVars>
          <dgm:bulletEnabled val="1"/>
        </dgm:presLayoutVars>
      </dgm:prSet>
      <dgm:spPr/>
    </dgm:pt>
    <dgm:pt modelId="{83FE949F-B158-4D3D-94BF-4C38821AD973}" type="pres">
      <dgm:prSet presAssocID="{85E4159A-A0D3-4694-AFBA-3D29AB4181EE}" presName="sp" presStyleCnt="0"/>
      <dgm:spPr/>
    </dgm:pt>
    <dgm:pt modelId="{57920D07-4B78-4994-AD7C-AF951F0B1C45}" type="pres">
      <dgm:prSet presAssocID="{DF679A10-8858-4428-8B64-F695BB8BD1F6}" presName="composite" presStyleCnt="0"/>
      <dgm:spPr/>
    </dgm:pt>
    <dgm:pt modelId="{ABDBFE91-CFC9-47BA-B8C3-CB5B24626D68}" type="pres">
      <dgm:prSet presAssocID="{DF679A10-8858-4428-8B64-F695BB8BD1F6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5659C7D1-0EE0-4435-9EBF-C34D76AD6BE0}" type="pres">
      <dgm:prSet presAssocID="{DF679A10-8858-4428-8B64-F695BB8BD1F6}" presName="descendantText" presStyleLbl="alignAcc1" presStyleIdx="3" presStyleCnt="5">
        <dgm:presLayoutVars>
          <dgm:bulletEnabled val="1"/>
        </dgm:presLayoutVars>
      </dgm:prSet>
      <dgm:spPr/>
    </dgm:pt>
    <dgm:pt modelId="{6E90F2B3-A07A-4716-9586-83F3ABF157C5}" type="pres">
      <dgm:prSet presAssocID="{F63217F2-0895-4CEE-B0B5-34A2E0C368CD}" presName="sp" presStyleCnt="0"/>
      <dgm:spPr/>
    </dgm:pt>
    <dgm:pt modelId="{AEB40D5C-E4BC-43FE-95D9-0E0D86977153}" type="pres">
      <dgm:prSet presAssocID="{F022AE61-0083-40C4-9623-089020B0820D}" presName="composite" presStyleCnt="0"/>
      <dgm:spPr/>
    </dgm:pt>
    <dgm:pt modelId="{11707F70-2C87-4682-ACE1-D760F0D70921}" type="pres">
      <dgm:prSet presAssocID="{F022AE61-0083-40C4-9623-089020B0820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6397C6AC-401A-4446-B121-C75AC9ABFD72}" type="pres">
      <dgm:prSet presAssocID="{F022AE61-0083-40C4-9623-089020B0820D}" presName="descendantText" presStyleLbl="alignAcc1" presStyleIdx="4" presStyleCnt="5" custLinFactNeighborX="643" custLinFactNeighborY="-594">
        <dgm:presLayoutVars>
          <dgm:bulletEnabled val="1"/>
        </dgm:presLayoutVars>
      </dgm:prSet>
      <dgm:spPr/>
    </dgm:pt>
  </dgm:ptLst>
  <dgm:cxnLst>
    <dgm:cxn modelId="{AB02EB00-6D15-4895-B680-AE97EF114786}" srcId="{8E0BEAD7-0810-44DA-9BDE-1DFF814E8885}" destId="{61028AA6-707C-4915-9053-8561F53DB215}" srcOrd="0" destOrd="0" parTransId="{1F45CF63-379C-4B9B-B9FB-F931A33556F5}" sibTransId="{74ED2D46-240C-48A8-A7BD-A63150613B9D}"/>
    <dgm:cxn modelId="{5410731D-B4AD-41FE-9F62-B97F8522BB32}" srcId="{F022AE61-0083-40C4-9623-089020B0820D}" destId="{F589C58B-FEE4-4AE0-8C86-2CE714CFDD03}" srcOrd="0" destOrd="0" parTransId="{2972CDB9-8F6A-40ED-8087-3C96A5053D18}" sibTransId="{E245036A-8591-4124-AA1A-26413845959C}"/>
    <dgm:cxn modelId="{77FC4526-D2D4-4491-AEF3-F258B5F32DEE}" type="presOf" srcId="{DF679A10-8858-4428-8B64-F695BB8BD1F6}" destId="{ABDBFE91-CFC9-47BA-B8C3-CB5B24626D68}" srcOrd="0" destOrd="0" presId="urn:microsoft.com/office/officeart/2005/8/layout/chevron2"/>
    <dgm:cxn modelId="{8EB37D2E-F842-48D9-8C3C-FA1F995CEA9E}" type="presOf" srcId="{5C90C78D-F8A7-4F88-B20F-2F071E028CA1}" destId="{AC0630AF-61B3-40C7-9E87-88121B6C9CC4}" srcOrd="0" destOrd="0" presId="urn:microsoft.com/office/officeart/2005/8/layout/chevron2"/>
    <dgm:cxn modelId="{59DB8C32-D894-4414-A8A4-7382ADE96937}" type="presOf" srcId="{CA11ABFC-1EF3-4405-8215-070DAA90F6B9}" destId="{D754DC8D-46F8-40BE-9A0C-C0B16558EABC}" srcOrd="0" destOrd="0" presId="urn:microsoft.com/office/officeart/2005/8/layout/chevron2"/>
    <dgm:cxn modelId="{046D004A-B9E4-4B2A-95C6-8DDDD90601CC}" srcId="{CA11ABFC-1EF3-4405-8215-070DAA90F6B9}" destId="{EBE15692-E6A3-4CC1-A718-C488E5271423}" srcOrd="0" destOrd="0" parTransId="{651BA9DC-E5BD-4C74-98D1-E95A2B317DF5}" sibTransId="{AB42BA32-ABB3-4197-AC38-F88AD8AD88C4}"/>
    <dgm:cxn modelId="{73AAF84C-2557-4A7F-AEB5-265CDB104D79}" type="presOf" srcId="{8E0BEAD7-0810-44DA-9BDE-1DFF814E8885}" destId="{E3FD8BB0-5052-4FFA-8947-2797E317C54E}" srcOrd="0" destOrd="0" presId="urn:microsoft.com/office/officeart/2005/8/layout/chevron2"/>
    <dgm:cxn modelId="{36D96158-AD51-473B-92A2-A50C7061A6E9}" srcId="{D0988D37-8ACF-4B68-932A-8EEB472357EC}" destId="{CA11ABFC-1EF3-4405-8215-070DAA90F6B9}" srcOrd="2" destOrd="0" parTransId="{570EBD95-2814-4553-8975-5C8DB674089C}" sibTransId="{85E4159A-A0D3-4694-AFBA-3D29AB4181EE}"/>
    <dgm:cxn modelId="{8B7DF958-1239-4FEF-8A2D-96E2975EA0F2}" type="presOf" srcId="{D0988D37-8ACF-4B68-932A-8EEB472357EC}" destId="{C2D5BFBA-2576-4434-91A4-D7AEA2973CA1}" srcOrd="0" destOrd="0" presId="urn:microsoft.com/office/officeart/2005/8/layout/chevron2"/>
    <dgm:cxn modelId="{4984777A-B0CA-4EE0-96B6-A8CD8B1FE30D}" type="presOf" srcId="{0948CB54-CF54-4157-A127-7B581CAB9E53}" destId="{5659C7D1-0EE0-4435-9EBF-C34D76AD6BE0}" srcOrd="0" destOrd="0" presId="urn:microsoft.com/office/officeart/2005/8/layout/chevron2"/>
    <dgm:cxn modelId="{08CEAB88-DF04-4CC9-822E-D1FDDD58F9A4}" srcId="{8E0BEAD7-0810-44DA-9BDE-1DFF814E8885}" destId="{DA9F1D24-0CDF-4233-BA5A-13D7CA0DB3A4}" srcOrd="1" destOrd="0" parTransId="{45E3A871-A130-4A1A-9726-C95FCDB02C8E}" sibTransId="{E85AF9F0-D463-48EF-B499-FE93D82D993E}"/>
    <dgm:cxn modelId="{124FD0AD-6440-4DF0-BC66-A61945864467}" type="presOf" srcId="{54E9181A-3225-4D79-9A4D-BA69B543AB9F}" destId="{6397C6AC-401A-4446-B121-C75AC9ABFD72}" srcOrd="0" destOrd="1" presId="urn:microsoft.com/office/officeart/2005/8/layout/chevron2"/>
    <dgm:cxn modelId="{5D256DB8-5380-4C1A-A27E-6A54B272BBFA}" srcId="{D0988D37-8ACF-4B68-932A-8EEB472357EC}" destId="{DF679A10-8858-4428-8B64-F695BB8BD1F6}" srcOrd="3" destOrd="0" parTransId="{18F0699F-FE17-46C6-BC90-F2158DD3A467}" sibTransId="{F63217F2-0895-4CEE-B0B5-34A2E0C368CD}"/>
    <dgm:cxn modelId="{FD4916BC-2F5E-48C2-9D78-38B2EF7BEF1E}" type="presOf" srcId="{F022AE61-0083-40C4-9623-089020B0820D}" destId="{11707F70-2C87-4682-ACE1-D760F0D70921}" srcOrd="0" destOrd="0" presId="urn:microsoft.com/office/officeart/2005/8/layout/chevron2"/>
    <dgm:cxn modelId="{18C03CBD-BDCD-40C4-9224-49DB4982483D}" srcId="{5C90C78D-F8A7-4F88-B20F-2F071E028CA1}" destId="{FDFA8CF9-7FC3-4C8C-A243-82A532803617}" srcOrd="0" destOrd="0" parTransId="{BBFB7B13-B7A6-495A-A1F4-C9B7C321F4D9}" sibTransId="{A4BC33DB-CA05-4670-A748-BC9A68C45F35}"/>
    <dgm:cxn modelId="{BB715ABE-CC7D-4168-8B29-88F11B6FC1C5}" type="presOf" srcId="{FDFA8CF9-7FC3-4C8C-A243-82A532803617}" destId="{800143F9-EAB3-4926-9AC2-CF8D4BEFEFFB}" srcOrd="0" destOrd="0" presId="urn:microsoft.com/office/officeart/2005/8/layout/chevron2"/>
    <dgm:cxn modelId="{B24F42C0-A791-49F6-BBE5-5774B30A9E05}" srcId="{D0988D37-8ACF-4B68-932A-8EEB472357EC}" destId="{5C90C78D-F8A7-4F88-B20F-2F071E028CA1}" srcOrd="0" destOrd="0" parTransId="{D5F7D003-8224-4429-AA69-CD190C6F8516}" sibTransId="{899EADAC-ED30-4700-B694-5C77F4BBC1BE}"/>
    <dgm:cxn modelId="{A44A2FC6-232C-4702-8A88-B9E3D0CF2634}" srcId="{DF679A10-8858-4428-8B64-F695BB8BD1F6}" destId="{0948CB54-CF54-4157-A127-7B581CAB9E53}" srcOrd="0" destOrd="0" parTransId="{F20B6171-B703-4514-A505-CD47695CF3A0}" sibTransId="{CF9D7C3C-AACB-48E0-BEA2-C4F15B46A200}"/>
    <dgm:cxn modelId="{C86AF1DB-B2B0-451A-8E5D-7C498F5A94B9}" type="presOf" srcId="{EBE15692-E6A3-4CC1-A718-C488E5271423}" destId="{0BBB8F7C-34C0-463F-98CC-5E06997DD4A4}" srcOrd="0" destOrd="0" presId="urn:microsoft.com/office/officeart/2005/8/layout/chevron2"/>
    <dgm:cxn modelId="{045455DE-20E6-47C7-A275-AF84DD0E0269}" srcId="{D0988D37-8ACF-4B68-932A-8EEB472357EC}" destId="{F022AE61-0083-40C4-9623-089020B0820D}" srcOrd="4" destOrd="0" parTransId="{5D8333C1-98B8-4F45-8FF1-AE6E32AB8BFE}" sibTransId="{CCC204C3-C241-431F-9194-DDC1782D485A}"/>
    <dgm:cxn modelId="{6DF814E3-F824-40E6-81C8-1B653BEB3F95}" type="presOf" srcId="{DA9F1D24-0CDF-4233-BA5A-13D7CA0DB3A4}" destId="{C696EBE8-9422-45CD-B866-0D6A9EE005E0}" srcOrd="0" destOrd="1" presId="urn:microsoft.com/office/officeart/2005/8/layout/chevron2"/>
    <dgm:cxn modelId="{2F9FB1E5-86F1-43FF-9628-5E972DD62752}" type="presOf" srcId="{61028AA6-707C-4915-9053-8561F53DB215}" destId="{C696EBE8-9422-45CD-B866-0D6A9EE005E0}" srcOrd="0" destOrd="0" presId="urn:microsoft.com/office/officeart/2005/8/layout/chevron2"/>
    <dgm:cxn modelId="{323C94EA-2EF2-4531-989E-AE22B8CAA320}" srcId="{D0988D37-8ACF-4B68-932A-8EEB472357EC}" destId="{8E0BEAD7-0810-44DA-9BDE-1DFF814E8885}" srcOrd="1" destOrd="0" parTransId="{0A471B44-FAFB-43A5-9AAD-86945E7EC6FD}" sibTransId="{36A547B7-089B-4540-9353-1A75DC746FF7}"/>
    <dgm:cxn modelId="{6604CFED-E4E6-41E5-8D84-3D7A23CF58A1}" type="presOf" srcId="{F589C58B-FEE4-4AE0-8C86-2CE714CFDD03}" destId="{6397C6AC-401A-4446-B121-C75AC9ABFD72}" srcOrd="0" destOrd="0" presId="urn:microsoft.com/office/officeart/2005/8/layout/chevron2"/>
    <dgm:cxn modelId="{647928F9-C26B-48EB-AB50-A751D941BB1C}" srcId="{F022AE61-0083-40C4-9623-089020B0820D}" destId="{54E9181A-3225-4D79-9A4D-BA69B543AB9F}" srcOrd="1" destOrd="0" parTransId="{C0B47F37-6B0E-4A60-A75F-F91265E95F88}" sibTransId="{CDF6ACA0-5643-4AEE-936F-EB5A668D34A5}"/>
    <dgm:cxn modelId="{6D53B62A-0C65-4334-B25C-0C0898C61460}" type="presParOf" srcId="{C2D5BFBA-2576-4434-91A4-D7AEA2973CA1}" destId="{84E3E875-D577-4E63-A62A-F4AB9C665CA4}" srcOrd="0" destOrd="0" presId="urn:microsoft.com/office/officeart/2005/8/layout/chevron2"/>
    <dgm:cxn modelId="{3855A569-8A89-4A25-8041-CC894CD27BB5}" type="presParOf" srcId="{84E3E875-D577-4E63-A62A-F4AB9C665CA4}" destId="{AC0630AF-61B3-40C7-9E87-88121B6C9CC4}" srcOrd="0" destOrd="0" presId="urn:microsoft.com/office/officeart/2005/8/layout/chevron2"/>
    <dgm:cxn modelId="{6B6B6783-3B93-477D-95E3-F518DA6653C7}" type="presParOf" srcId="{84E3E875-D577-4E63-A62A-F4AB9C665CA4}" destId="{800143F9-EAB3-4926-9AC2-CF8D4BEFEFFB}" srcOrd="1" destOrd="0" presId="urn:microsoft.com/office/officeart/2005/8/layout/chevron2"/>
    <dgm:cxn modelId="{6F99BF54-A7D6-46C5-86B2-1F261403089C}" type="presParOf" srcId="{C2D5BFBA-2576-4434-91A4-D7AEA2973CA1}" destId="{48A20263-A714-47DA-8CA2-DFA0EDD3760B}" srcOrd="1" destOrd="0" presId="urn:microsoft.com/office/officeart/2005/8/layout/chevron2"/>
    <dgm:cxn modelId="{4293EFCD-404F-4B4F-908A-E27F4181CA58}" type="presParOf" srcId="{C2D5BFBA-2576-4434-91A4-D7AEA2973CA1}" destId="{11B30978-DFED-4819-8EEB-B67E690D01BC}" srcOrd="2" destOrd="0" presId="urn:microsoft.com/office/officeart/2005/8/layout/chevron2"/>
    <dgm:cxn modelId="{89173C70-CECD-44CF-BC90-DBF62C6FE6F2}" type="presParOf" srcId="{11B30978-DFED-4819-8EEB-B67E690D01BC}" destId="{E3FD8BB0-5052-4FFA-8947-2797E317C54E}" srcOrd="0" destOrd="0" presId="urn:microsoft.com/office/officeart/2005/8/layout/chevron2"/>
    <dgm:cxn modelId="{21AB639E-4455-49B6-9059-C285345141E6}" type="presParOf" srcId="{11B30978-DFED-4819-8EEB-B67E690D01BC}" destId="{C696EBE8-9422-45CD-B866-0D6A9EE005E0}" srcOrd="1" destOrd="0" presId="urn:microsoft.com/office/officeart/2005/8/layout/chevron2"/>
    <dgm:cxn modelId="{0201CF67-5B0B-4F91-B952-0C09DF815A3F}" type="presParOf" srcId="{C2D5BFBA-2576-4434-91A4-D7AEA2973CA1}" destId="{F0AEC4EC-DC51-4EA2-8DCB-160FE7069BC5}" srcOrd="3" destOrd="0" presId="urn:microsoft.com/office/officeart/2005/8/layout/chevron2"/>
    <dgm:cxn modelId="{1EE2AEE5-B6EF-4B6B-87B2-72CD94F4728E}" type="presParOf" srcId="{C2D5BFBA-2576-4434-91A4-D7AEA2973CA1}" destId="{F20B3A6B-38D7-425F-9A63-E08F6EFC95BB}" srcOrd="4" destOrd="0" presId="urn:microsoft.com/office/officeart/2005/8/layout/chevron2"/>
    <dgm:cxn modelId="{50D909EC-DCE3-440C-AF8C-59135D35289D}" type="presParOf" srcId="{F20B3A6B-38D7-425F-9A63-E08F6EFC95BB}" destId="{D754DC8D-46F8-40BE-9A0C-C0B16558EABC}" srcOrd="0" destOrd="0" presId="urn:microsoft.com/office/officeart/2005/8/layout/chevron2"/>
    <dgm:cxn modelId="{468AC8AC-17B4-480F-AF9E-1D494CCB049F}" type="presParOf" srcId="{F20B3A6B-38D7-425F-9A63-E08F6EFC95BB}" destId="{0BBB8F7C-34C0-463F-98CC-5E06997DD4A4}" srcOrd="1" destOrd="0" presId="urn:microsoft.com/office/officeart/2005/8/layout/chevron2"/>
    <dgm:cxn modelId="{7F71C15B-067F-4009-A61F-2AFBE4D1F840}" type="presParOf" srcId="{C2D5BFBA-2576-4434-91A4-D7AEA2973CA1}" destId="{83FE949F-B158-4D3D-94BF-4C38821AD973}" srcOrd="5" destOrd="0" presId="urn:microsoft.com/office/officeart/2005/8/layout/chevron2"/>
    <dgm:cxn modelId="{EF572A84-8BDB-41BA-8DB7-CDE9CD59DC6C}" type="presParOf" srcId="{C2D5BFBA-2576-4434-91A4-D7AEA2973CA1}" destId="{57920D07-4B78-4994-AD7C-AF951F0B1C45}" srcOrd="6" destOrd="0" presId="urn:microsoft.com/office/officeart/2005/8/layout/chevron2"/>
    <dgm:cxn modelId="{F3FDD24E-9428-41E6-9CC1-6F99D39EA8C7}" type="presParOf" srcId="{57920D07-4B78-4994-AD7C-AF951F0B1C45}" destId="{ABDBFE91-CFC9-47BA-B8C3-CB5B24626D68}" srcOrd="0" destOrd="0" presId="urn:microsoft.com/office/officeart/2005/8/layout/chevron2"/>
    <dgm:cxn modelId="{02B25BE0-04E6-4A47-BD90-10A68D6A5773}" type="presParOf" srcId="{57920D07-4B78-4994-AD7C-AF951F0B1C45}" destId="{5659C7D1-0EE0-4435-9EBF-C34D76AD6BE0}" srcOrd="1" destOrd="0" presId="urn:microsoft.com/office/officeart/2005/8/layout/chevron2"/>
    <dgm:cxn modelId="{336286C0-8AC2-4948-97AB-61E7ED2E2DCD}" type="presParOf" srcId="{C2D5BFBA-2576-4434-91A4-D7AEA2973CA1}" destId="{6E90F2B3-A07A-4716-9586-83F3ABF157C5}" srcOrd="7" destOrd="0" presId="urn:microsoft.com/office/officeart/2005/8/layout/chevron2"/>
    <dgm:cxn modelId="{7DC4D7E1-981B-49B7-8BDD-76104F3979A3}" type="presParOf" srcId="{C2D5BFBA-2576-4434-91A4-D7AEA2973CA1}" destId="{AEB40D5C-E4BC-43FE-95D9-0E0D86977153}" srcOrd="8" destOrd="0" presId="urn:microsoft.com/office/officeart/2005/8/layout/chevron2"/>
    <dgm:cxn modelId="{4C0ED122-05B4-46AB-BAA0-DDABB8D7E02B}" type="presParOf" srcId="{AEB40D5C-E4BC-43FE-95D9-0E0D86977153}" destId="{11707F70-2C87-4682-ACE1-D760F0D70921}" srcOrd="0" destOrd="0" presId="urn:microsoft.com/office/officeart/2005/8/layout/chevron2"/>
    <dgm:cxn modelId="{8DA283FB-A01B-4A53-B029-479300F5F8A7}" type="presParOf" srcId="{AEB40D5C-E4BC-43FE-95D9-0E0D86977153}" destId="{6397C6AC-401A-4446-B121-C75AC9ABFD7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0988D37-8ACF-4B68-932A-8EEB472357E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C90C78D-F8A7-4F88-B20F-2F071E028CA1}">
      <dgm:prSet phldrT="[文字]" custT="1"/>
      <dgm:spPr/>
      <dgm:t>
        <a:bodyPr/>
        <a:lstStyle/>
        <a:p>
          <a:r>
            <a:rPr lang="zh-TW" altLang="en-US" sz="2400" dirty="0"/>
            <a:t>查詢</a:t>
          </a:r>
        </a:p>
      </dgm:t>
    </dgm:pt>
    <dgm:pt modelId="{D5F7D003-8224-4429-AA69-CD190C6F8516}" type="parTrans" cxnId="{B24F42C0-A791-49F6-BBE5-5774B30A9E05}">
      <dgm:prSet/>
      <dgm:spPr/>
      <dgm:t>
        <a:bodyPr/>
        <a:lstStyle/>
        <a:p>
          <a:endParaRPr lang="zh-TW" altLang="en-US"/>
        </a:p>
      </dgm:t>
    </dgm:pt>
    <dgm:pt modelId="{899EADAC-ED30-4700-B694-5C77F4BBC1BE}" type="sibTrans" cxnId="{B24F42C0-A791-49F6-BBE5-5774B30A9E05}">
      <dgm:prSet/>
      <dgm:spPr/>
      <dgm:t>
        <a:bodyPr/>
        <a:lstStyle/>
        <a:p>
          <a:endParaRPr lang="zh-TW" altLang="en-US"/>
        </a:p>
      </dgm:t>
    </dgm:pt>
    <dgm:pt modelId="{CA11ABFC-1EF3-4405-8215-070DAA90F6B9}">
      <dgm:prSet phldrT="[文字]" custT="1"/>
      <dgm:spPr/>
      <dgm:t>
        <a:bodyPr/>
        <a:lstStyle/>
        <a:p>
          <a:r>
            <a:rPr lang="zh-TW" altLang="en-US" sz="2400" dirty="0"/>
            <a:t>提交</a:t>
          </a:r>
        </a:p>
      </dgm:t>
    </dgm:pt>
    <dgm:pt modelId="{570EBD95-2814-4553-8975-5C8DB674089C}" type="parTrans" cxnId="{36D96158-AD51-473B-92A2-A50C7061A6E9}">
      <dgm:prSet/>
      <dgm:spPr/>
      <dgm:t>
        <a:bodyPr/>
        <a:lstStyle/>
        <a:p>
          <a:endParaRPr lang="zh-TW" altLang="en-US"/>
        </a:p>
      </dgm:t>
    </dgm:pt>
    <dgm:pt modelId="{85E4159A-A0D3-4694-AFBA-3D29AB4181EE}" type="sibTrans" cxnId="{36D96158-AD51-473B-92A2-A50C7061A6E9}">
      <dgm:prSet/>
      <dgm:spPr/>
      <dgm:t>
        <a:bodyPr/>
        <a:lstStyle/>
        <a:p>
          <a:endParaRPr lang="zh-TW" altLang="en-US"/>
        </a:p>
      </dgm:t>
    </dgm:pt>
    <dgm:pt modelId="{EBE15692-E6A3-4CC1-A718-C488E5271423}">
      <dgm:prSet phldrT="[文字]" custT="1"/>
      <dgm:spPr/>
      <dgm:t>
        <a:bodyPr/>
        <a:lstStyle/>
        <a:p>
          <a:r>
            <a:rPr lang="zh-TW" altLang="en-US" sz="21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按</a:t>
          </a:r>
          <a:r>
            <a:rPr lang="zh-TW" altLang="en-US" sz="2100" dirty="0">
              <a:solidFill>
                <a:schemeClr val="bg1"/>
              </a:solidFill>
              <a:highlight>
                <a:srgbClr val="0000FF"/>
              </a:highlight>
              <a:latin typeface="微軟正黑體" panose="020B0604030504040204" pitchFamily="34" charset="-120"/>
              <a:ea typeface="微軟正黑體" panose="020B0604030504040204" pitchFamily="34" charset="-120"/>
            </a:rPr>
            <a:t>送出申請</a:t>
          </a:r>
          <a:r>
            <a:rPr lang="zh-TW" altLang="en-US" sz="2100" dirty="0"/>
            <a:t>，並</a:t>
          </a:r>
          <a:r>
            <a:rPr lang="zh-TW" altLang="en-US" sz="2100" dirty="0">
              <a:solidFill>
                <a:srgbClr val="FF0000"/>
              </a:solidFill>
            </a:rPr>
            <a:t>列印申請表</a:t>
          </a:r>
          <a:r>
            <a:rPr lang="zh-TW" altLang="en-US" sz="2100" dirty="0"/>
            <a:t>給教會主管簽名，再</a:t>
          </a:r>
          <a:r>
            <a:rPr lang="zh-TW" altLang="en-US" sz="2100" dirty="0">
              <a:solidFill>
                <a:srgbClr val="FF0000"/>
              </a:solidFill>
            </a:rPr>
            <a:t>掃描傳電子檔</a:t>
          </a:r>
          <a:r>
            <a:rPr lang="zh-TW" altLang="en-US" sz="2100" dirty="0"/>
            <a:t>給總會出納</a:t>
          </a:r>
          <a:r>
            <a:rPr lang="en-US" altLang="zh-TW" sz="2100" dirty="0" err="1"/>
            <a:t>Email:</a:t>
          </a:r>
          <a:r>
            <a:rPr lang="en-US" sz="2100" b="0" i="0" dirty="0" err="1">
              <a:hlinkClick xmlns:r="http://schemas.openxmlformats.org/officeDocument/2006/relationships" r:id="rId1"/>
            </a:rPr>
            <a:t>ann.essen@twlutheran.org.tw</a:t>
          </a:r>
          <a:r>
            <a:rPr lang="zh-TW" altLang="en-US" sz="2100" dirty="0"/>
            <a:t>。</a:t>
          </a:r>
        </a:p>
      </dgm:t>
    </dgm:pt>
    <dgm:pt modelId="{651BA9DC-E5BD-4C74-98D1-E95A2B317DF5}" type="parTrans" cxnId="{046D004A-B9E4-4B2A-95C6-8DDDD90601CC}">
      <dgm:prSet/>
      <dgm:spPr/>
      <dgm:t>
        <a:bodyPr/>
        <a:lstStyle/>
        <a:p>
          <a:endParaRPr lang="zh-TW" altLang="en-US"/>
        </a:p>
      </dgm:t>
    </dgm:pt>
    <dgm:pt modelId="{AB42BA32-ABB3-4197-AC38-F88AD8AD88C4}" type="sibTrans" cxnId="{046D004A-B9E4-4B2A-95C6-8DDDD90601CC}">
      <dgm:prSet/>
      <dgm:spPr/>
      <dgm:t>
        <a:bodyPr/>
        <a:lstStyle/>
        <a:p>
          <a:endParaRPr lang="zh-TW" altLang="en-US"/>
        </a:p>
      </dgm:t>
    </dgm:pt>
    <dgm:pt modelId="{FDFA8CF9-7FC3-4C8C-A243-82A532803617}">
      <dgm:prSet phldrT="[文字]" custT="1"/>
      <dgm:spPr/>
      <dgm:t>
        <a:bodyPr/>
        <a:lstStyle/>
        <a:p>
          <a:r>
            <a:rPr lang="zh-TW" altLang="en-US" sz="2800" dirty="0"/>
            <a:t>奉獻證明申請</a:t>
          </a:r>
          <a:r>
            <a:rPr lang="en-US" altLang="zh-TW" sz="2800" dirty="0"/>
            <a:t>&gt;</a:t>
          </a:r>
          <a:r>
            <a:rPr lang="zh-TW" altLang="en-US" sz="2800" dirty="0"/>
            <a:t>新增申請</a:t>
          </a:r>
          <a:r>
            <a:rPr lang="en-US" altLang="zh-TW" sz="2800" dirty="0"/>
            <a:t>&gt;</a:t>
          </a:r>
          <a:r>
            <a:rPr lang="zh-TW" altLang="en-US" sz="2800" dirty="0"/>
            <a:t>輸入姓名、確認收據日期後，勾選按</a:t>
          </a:r>
          <a:r>
            <a:rPr lang="zh-TW" altLang="en-US" sz="2800" dirty="0">
              <a:solidFill>
                <a:srgbClr val="FF0000"/>
              </a:solidFill>
            </a:rPr>
            <a:t>加入表單</a:t>
          </a:r>
          <a:r>
            <a:rPr lang="zh-TW" altLang="en-US" sz="2800" dirty="0"/>
            <a:t>。</a:t>
          </a:r>
        </a:p>
      </dgm:t>
    </dgm:pt>
    <dgm:pt modelId="{A4BC33DB-CA05-4670-A748-BC9A68C45F35}" type="sibTrans" cxnId="{18C03CBD-BDCD-40C4-9224-49DB4982483D}">
      <dgm:prSet/>
      <dgm:spPr/>
      <dgm:t>
        <a:bodyPr/>
        <a:lstStyle/>
        <a:p>
          <a:endParaRPr lang="zh-TW" altLang="en-US"/>
        </a:p>
      </dgm:t>
    </dgm:pt>
    <dgm:pt modelId="{BBFB7B13-B7A6-495A-A1F4-C9B7C321F4D9}" type="parTrans" cxnId="{18C03CBD-BDCD-40C4-9224-49DB4982483D}">
      <dgm:prSet/>
      <dgm:spPr/>
      <dgm:t>
        <a:bodyPr/>
        <a:lstStyle/>
        <a:p>
          <a:endParaRPr lang="zh-TW" altLang="en-US"/>
        </a:p>
      </dgm:t>
    </dgm:pt>
    <dgm:pt modelId="{DF679A10-8858-4428-8B64-F695BB8BD1F6}">
      <dgm:prSet phldrT="[文字]" custT="1"/>
      <dgm:spPr/>
      <dgm:t>
        <a:bodyPr/>
        <a:lstStyle/>
        <a:p>
          <a:r>
            <a:rPr lang="zh-TW" altLang="en-US" sz="2100" dirty="0"/>
            <a:t>審核</a:t>
          </a:r>
        </a:p>
      </dgm:t>
    </dgm:pt>
    <dgm:pt modelId="{18F0699F-FE17-46C6-BC90-F2158DD3A467}" type="parTrans" cxnId="{5D256DB8-5380-4C1A-A27E-6A54B272BBFA}">
      <dgm:prSet/>
      <dgm:spPr/>
      <dgm:t>
        <a:bodyPr/>
        <a:lstStyle/>
        <a:p>
          <a:endParaRPr lang="zh-TW" altLang="en-US"/>
        </a:p>
      </dgm:t>
    </dgm:pt>
    <dgm:pt modelId="{F63217F2-0895-4CEE-B0B5-34A2E0C368CD}" type="sibTrans" cxnId="{5D256DB8-5380-4C1A-A27E-6A54B272BBFA}">
      <dgm:prSet/>
      <dgm:spPr/>
      <dgm:t>
        <a:bodyPr/>
        <a:lstStyle/>
        <a:p>
          <a:endParaRPr lang="zh-TW" altLang="en-US"/>
        </a:p>
      </dgm:t>
    </dgm:pt>
    <dgm:pt modelId="{F022AE61-0083-40C4-9623-089020B0820D}">
      <dgm:prSet phldrT="[文字]" custT="1"/>
      <dgm:spPr/>
      <dgm:t>
        <a:bodyPr/>
        <a:lstStyle/>
        <a:p>
          <a:r>
            <a:rPr lang="zh-TW" altLang="en-US" sz="2100" dirty="0"/>
            <a:t>更正</a:t>
          </a:r>
        </a:p>
      </dgm:t>
    </dgm:pt>
    <dgm:pt modelId="{5D8333C1-98B8-4F45-8FF1-AE6E32AB8BFE}" type="parTrans" cxnId="{045455DE-20E6-47C7-A275-AF84DD0E0269}">
      <dgm:prSet/>
      <dgm:spPr/>
      <dgm:t>
        <a:bodyPr/>
        <a:lstStyle/>
        <a:p>
          <a:endParaRPr lang="zh-TW" altLang="en-US"/>
        </a:p>
      </dgm:t>
    </dgm:pt>
    <dgm:pt modelId="{CCC204C3-C241-431F-9194-DDC1782D485A}" type="sibTrans" cxnId="{045455DE-20E6-47C7-A275-AF84DD0E0269}">
      <dgm:prSet/>
      <dgm:spPr/>
      <dgm:t>
        <a:bodyPr/>
        <a:lstStyle/>
        <a:p>
          <a:endParaRPr lang="zh-TW" altLang="en-US"/>
        </a:p>
      </dgm:t>
    </dgm:pt>
    <dgm:pt modelId="{0948CB54-CF54-4157-A127-7B581CAB9E53}">
      <dgm:prSet phldrT="[文字]" custT="1"/>
      <dgm:spPr/>
      <dgm:t>
        <a:bodyPr/>
        <a:lstStyle/>
        <a:p>
          <a:r>
            <a:rPr lang="zh-TW" altLang="en-US" sz="2100" dirty="0"/>
            <a:t>總會出納依據申請表，審核通過後，系統會發</a:t>
          </a:r>
          <a:r>
            <a:rPr lang="en-US" altLang="zh-TW" sz="2100" dirty="0"/>
            <a:t>Email</a:t>
          </a:r>
          <a:r>
            <a:rPr lang="zh-TW" altLang="en-US" sz="2100" dirty="0"/>
            <a:t>通知使用者。</a:t>
          </a:r>
        </a:p>
      </dgm:t>
    </dgm:pt>
    <dgm:pt modelId="{F20B6171-B703-4514-A505-CD47695CF3A0}" type="parTrans" cxnId="{A44A2FC6-232C-4702-8A88-B9E3D0CF2634}">
      <dgm:prSet/>
      <dgm:spPr/>
      <dgm:t>
        <a:bodyPr/>
        <a:lstStyle/>
        <a:p>
          <a:endParaRPr lang="zh-TW" altLang="en-US"/>
        </a:p>
      </dgm:t>
    </dgm:pt>
    <dgm:pt modelId="{CF9D7C3C-AACB-48E0-BEA2-C4F15B46A200}" type="sibTrans" cxnId="{A44A2FC6-232C-4702-8A88-B9E3D0CF2634}">
      <dgm:prSet/>
      <dgm:spPr/>
      <dgm:t>
        <a:bodyPr/>
        <a:lstStyle/>
        <a:p>
          <a:endParaRPr lang="zh-TW" altLang="en-US"/>
        </a:p>
      </dgm:t>
    </dgm:pt>
    <dgm:pt modelId="{F589C58B-FEE4-4AE0-8C86-2CE714CFDD03}">
      <dgm:prSet phldrT="[文字]" custT="1"/>
      <dgm:spPr/>
      <dgm:t>
        <a:bodyPr/>
        <a:lstStyle/>
        <a:p>
          <a:r>
            <a:rPr lang="zh-TW" altLang="en-US" sz="2100" dirty="0"/>
            <a:t>通過申請後，才可以修改</a:t>
          </a:r>
          <a:r>
            <a:rPr lang="en-US" altLang="zh-TW" sz="2100" dirty="0"/>
            <a:t>/</a:t>
          </a:r>
          <a:r>
            <a:rPr lang="zh-TW" altLang="en-US" sz="2100" dirty="0"/>
            <a:t>刪除 奉獻紀錄。</a:t>
          </a:r>
        </a:p>
      </dgm:t>
    </dgm:pt>
    <dgm:pt modelId="{2972CDB9-8F6A-40ED-8087-3C96A5053D18}" type="parTrans" cxnId="{5410731D-B4AD-41FE-9F62-B97F8522BB32}">
      <dgm:prSet/>
      <dgm:spPr/>
      <dgm:t>
        <a:bodyPr/>
        <a:lstStyle/>
        <a:p>
          <a:endParaRPr lang="zh-TW" altLang="en-US"/>
        </a:p>
      </dgm:t>
    </dgm:pt>
    <dgm:pt modelId="{E245036A-8591-4124-AA1A-26413845959C}" type="sibTrans" cxnId="{5410731D-B4AD-41FE-9F62-B97F8522BB32}">
      <dgm:prSet/>
      <dgm:spPr/>
      <dgm:t>
        <a:bodyPr/>
        <a:lstStyle/>
        <a:p>
          <a:endParaRPr lang="zh-TW" altLang="en-US"/>
        </a:p>
      </dgm:t>
    </dgm:pt>
    <dgm:pt modelId="{C2D5BFBA-2576-4434-91A4-D7AEA2973CA1}" type="pres">
      <dgm:prSet presAssocID="{D0988D37-8ACF-4B68-932A-8EEB472357EC}" presName="linearFlow" presStyleCnt="0">
        <dgm:presLayoutVars>
          <dgm:dir/>
          <dgm:animLvl val="lvl"/>
          <dgm:resizeHandles val="exact"/>
        </dgm:presLayoutVars>
      </dgm:prSet>
      <dgm:spPr/>
    </dgm:pt>
    <dgm:pt modelId="{84E3E875-D577-4E63-A62A-F4AB9C665CA4}" type="pres">
      <dgm:prSet presAssocID="{5C90C78D-F8A7-4F88-B20F-2F071E028CA1}" presName="composite" presStyleCnt="0"/>
      <dgm:spPr/>
    </dgm:pt>
    <dgm:pt modelId="{AC0630AF-61B3-40C7-9E87-88121B6C9CC4}" type="pres">
      <dgm:prSet presAssocID="{5C90C78D-F8A7-4F88-B20F-2F071E028CA1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800143F9-EAB3-4926-9AC2-CF8D4BEFEFFB}" type="pres">
      <dgm:prSet presAssocID="{5C90C78D-F8A7-4F88-B20F-2F071E028CA1}" presName="descendantText" presStyleLbl="alignAcc1" presStyleIdx="0" presStyleCnt="4" custScaleY="126637" custLinFactNeighborX="107">
        <dgm:presLayoutVars>
          <dgm:bulletEnabled val="1"/>
        </dgm:presLayoutVars>
      </dgm:prSet>
      <dgm:spPr/>
    </dgm:pt>
    <dgm:pt modelId="{48A20263-A714-47DA-8CA2-DFA0EDD3760B}" type="pres">
      <dgm:prSet presAssocID="{899EADAC-ED30-4700-B694-5C77F4BBC1BE}" presName="sp" presStyleCnt="0"/>
      <dgm:spPr/>
    </dgm:pt>
    <dgm:pt modelId="{F20B3A6B-38D7-425F-9A63-E08F6EFC95BB}" type="pres">
      <dgm:prSet presAssocID="{CA11ABFC-1EF3-4405-8215-070DAA90F6B9}" presName="composite" presStyleCnt="0"/>
      <dgm:spPr/>
    </dgm:pt>
    <dgm:pt modelId="{D754DC8D-46F8-40BE-9A0C-C0B16558EABC}" type="pres">
      <dgm:prSet presAssocID="{CA11ABFC-1EF3-4405-8215-070DAA90F6B9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0BBB8F7C-34C0-463F-98CC-5E06997DD4A4}" type="pres">
      <dgm:prSet presAssocID="{CA11ABFC-1EF3-4405-8215-070DAA90F6B9}" presName="descendantText" presStyleLbl="alignAcc1" presStyleIdx="1" presStyleCnt="4">
        <dgm:presLayoutVars>
          <dgm:bulletEnabled val="1"/>
        </dgm:presLayoutVars>
      </dgm:prSet>
      <dgm:spPr/>
    </dgm:pt>
    <dgm:pt modelId="{83FE949F-B158-4D3D-94BF-4C38821AD973}" type="pres">
      <dgm:prSet presAssocID="{85E4159A-A0D3-4694-AFBA-3D29AB4181EE}" presName="sp" presStyleCnt="0"/>
      <dgm:spPr/>
    </dgm:pt>
    <dgm:pt modelId="{57920D07-4B78-4994-AD7C-AF951F0B1C45}" type="pres">
      <dgm:prSet presAssocID="{DF679A10-8858-4428-8B64-F695BB8BD1F6}" presName="composite" presStyleCnt="0"/>
      <dgm:spPr/>
    </dgm:pt>
    <dgm:pt modelId="{ABDBFE91-CFC9-47BA-B8C3-CB5B24626D68}" type="pres">
      <dgm:prSet presAssocID="{DF679A10-8858-4428-8B64-F695BB8BD1F6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5659C7D1-0EE0-4435-9EBF-C34D76AD6BE0}" type="pres">
      <dgm:prSet presAssocID="{DF679A10-8858-4428-8B64-F695BB8BD1F6}" presName="descendantText" presStyleLbl="alignAcc1" presStyleIdx="2" presStyleCnt="4">
        <dgm:presLayoutVars>
          <dgm:bulletEnabled val="1"/>
        </dgm:presLayoutVars>
      </dgm:prSet>
      <dgm:spPr/>
    </dgm:pt>
    <dgm:pt modelId="{6E90F2B3-A07A-4716-9586-83F3ABF157C5}" type="pres">
      <dgm:prSet presAssocID="{F63217F2-0895-4CEE-B0B5-34A2E0C368CD}" presName="sp" presStyleCnt="0"/>
      <dgm:spPr/>
    </dgm:pt>
    <dgm:pt modelId="{AEB40D5C-E4BC-43FE-95D9-0E0D86977153}" type="pres">
      <dgm:prSet presAssocID="{F022AE61-0083-40C4-9623-089020B0820D}" presName="composite" presStyleCnt="0"/>
      <dgm:spPr/>
    </dgm:pt>
    <dgm:pt modelId="{11707F70-2C87-4682-ACE1-D760F0D70921}" type="pres">
      <dgm:prSet presAssocID="{F022AE61-0083-40C4-9623-089020B0820D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6397C6AC-401A-4446-B121-C75AC9ABFD72}" type="pres">
      <dgm:prSet presAssocID="{F022AE61-0083-40C4-9623-089020B0820D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5410731D-B4AD-41FE-9F62-B97F8522BB32}" srcId="{F022AE61-0083-40C4-9623-089020B0820D}" destId="{F589C58B-FEE4-4AE0-8C86-2CE714CFDD03}" srcOrd="0" destOrd="0" parTransId="{2972CDB9-8F6A-40ED-8087-3C96A5053D18}" sibTransId="{E245036A-8591-4124-AA1A-26413845959C}"/>
    <dgm:cxn modelId="{77FC4526-D2D4-4491-AEF3-F258B5F32DEE}" type="presOf" srcId="{DF679A10-8858-4428-8B64-F695BB8BD1F6}" destId="{ABDBFE91-CFC9-47BA-B8C3-CB5B24626D68}" srcOrd="0" destOrd="0" presId="urn:microsoft.com/office/officeart/2005/8/layout/chevron2"/>
    <dgm:cxn modelId="{8EB37D2E-F842-48D9-8C3C-FA1F995CEA9E}" type="presOf" srcId="{5C90C78D-F8A7-4F88-B20F-2F071E028CA1}" destId="{AC0630AF-61B3-40C7-9E87-88121B6C9CC4}" srcOrd="0" destOrd="0" presId="urn:microsoft.com/office/officeart/2005/8/layout/chevron2"/>
    <dgm:cxn modelId="{59DB8C32-D894-4414-A8A4-7382ADE96937}" type="presOf" srcId="{CA11ABFC-1EF3-4405-8215-070DAA90F6B9}" destId="{D754DC8D-46F8-40BE-9A0C-C0B16558EABC}" srcOrd="0" destOrd="0" presId="urn:microsoft.com/office/officeart/2005/8/layout/chevron2"/>
    <dgm:cxn modelId="{046D004A-B9E4-4B2A-95C6-8DDDD90601CC}" srcId="{CA11ABFC-1EF3-4405-8215-070DAA90F6B9}" destId="{EBE15692-E6A3-4CC1-A718-C488E5271423}" srcOrd="0" destOrd="0" parTransId="{651BA9DC-E5BD-4C74-98D1-E95A2B317DF5}" sibTransId="{AB42BA32-ABB3-4197-AC38-F88AD8AD88C4}"/>
    <dgm:cxn modelId="{36D96158-AD51-473B-92A2-A50C7061A6E9}" srcId="{D0988D37-8ACF-4B68-932A-8EEB472357EC}" destId="{CA11ABFC-1EF3-4405-8215-070DAA90F6B9}" srcOrd="1" destOrd="0" parTransId="{570EBD95-2814-4553-8975-5C8DB674089C}" sibTransId="{85E4159A-A0D3-4694-AFBA-3D29AB4181EE}"/>
    <dgm:cxn modelId="{8B7DF958-1239-4FEF-8A2D-96E2975EA0F2}" type="presOf" srcId="{D0988D37-8ACF-4B68-932A-8EEB472357EC}" destId="{C2D5BFBA-2576-4434-91A4-D7AEA2973CA1}" srcOrd="0" destOrd="0" presId="urn:microsoft.com/office/officeart/2005/8/layout/chevron2"/>
    <dgm:cxn modelId="{4984777A-B0CA-4EE0-96B6-A8CD8B1FE30D}" type="presOf" srcId="{0948CB54-CF54-4157-A127-7B581CAB9E53}" destId="{5659C7D1-0EE0-4435-9EBF-C34D76AD6BE0}" srcOrd="0" destOrd="0" presId="urn:microsoft.com/office/officeart/2005/8/layout/chevron2"/>
    <dgm:cxn modelId="{5D256DB8-5380-4C1A-A27E-6A54B272BBFA}" srcId="{D0988D37-8ACF-4B68-932A-8EEB472357EC}" destId="{DF679A10-8858-4428-8B64-F695BB8BD1F6}" srcOrd="2" destOrd="0" parTransId="{18F0699F-FE17-46C6-BC90-F2158DD3A467}" sibTransId="{F63217F2-0895-4CEE-B0B5-34A2E0C368CD}"/>
    <dgm:cxn modelId="{FD4916BC-2F5E-48C2-9D78-38B2EF7BEF1E}" type="presOf" srcId="{F022AE61-0083-40C4-9623-089020B0820D}" destId="{11707F70-2C87-4682-ACE1-D760F0D70921}" srcOrd="0" destOrd="0" presId="urn:microsoft.com/office/officeart/2005/8/layout/chevron2"/>
    <dgm:cxn modelId="{18C03CBD-BDCD-40C4-9224-49DB4982483D}" srcId="{5C90C78D-F8A7-4F88-B20F-2F071E028CA1}" destId="{FDFA8CF9-7FC3-4C8C-A243-82A532803617}" srcOrd="0" destOrd="0" parTransId="{BBFB7B13-B7A6-495A-A1F4-C9B7C321F4D9}" sibTransId="{A4BC33DB-CA05-4670-A748-BC9A68C45F35}"/>
    <dgm:cxn modelId="{BB715ABE-CC7D-4168-8B29-88F11B6FC1C5}" type="presOf" srcId="{FDFA8CF9-7FC3-4C8C-A243-82A532803617}" destId="{800143F9-EAB3-4926-9AC2-CF8D4BEFEFFB}" srcOrd="0" destOrd="0" presId="urn:microsoft.com/office/officeart/2005/8/layout/chevron2"/>
    <dgm:cxn modelId="{B24F42C0-A791-49F6-BBE5-5774B30A9E05}" srcId="{D0988D37-8ACF-4B68-932A-8EEB472357EC}" destId="{5C90C78D-F8A7-4F88-B20F-2F071E028CA1}" srcOrd="0" destOrd="0" parTransId="{D5F7D003-8224-4429-AA69-CD190C6F8516}" sibTransId="{899EADAC-ED30-4700-B694-5C77F4BBC1BE}"/>
    <dgm:cxn modelId="{A44A2FC6-232C-4702-8A88-B9E3D0CF2634}" srcId="{DF679A10-8858-4428-8B64-F695BB8BD1F6}" destId="{0948CB54-CF54-4157-A127-7B581CAB9E53}" srcOrd="0" destOrd="0" parTransId="{F20B6171-B703-4514-A505-CD47695CF3A0}" sibTransId="{CF9D7C3C-AACB-48E0-BEA2-C4F15B46A200}"/>
    <dgm:cxn modelId="{C86AF1DB-B2B0-451A-8E5D-7C498F5A94B9}" type="presOf" srcId="{EBE15692-E6A3-4CC1-A718-C488E5271423}" destId="{0BBB8F7C-34C0-463F-98CC-5E06997DD4A4}" srcOrd="0" destOrd="0" presId="urn:microsoft.com/office/officeart/2005/8/layout/chevron2"/>
    <dgm:cxn modelId="{045455DE-20E6-47C7-A275-AF84DD0E0269}" srcId="{D0988D37-8ACF-4B68-932A-8EEB472357EC}" destId="{F022AE61-0083-40C4-9623-089020B0820D}" srcOrd="3" destOrd="0" parTransId="{5D8333C1-98B8-4F45-8FF1-AE6E32AB8BFE}" sibTransId="{CCC204C3-C241-431F-9194-DDC1782D485A}"/>
    <dgm:cxn modelId="{6604CFED-E4E6-41E5-8D84-3D7A23CF58A1}" type="presOf" srcId="{F589C58B-FEE4-4AE0-8C86-2CE714CFDD03}" destId="{6397C6AC-401A-4446-B121-C75AC9ABFD72}" srcOrd="0" destOrd="0" presId="urn:microsoft.com/office/officeart/2005/8/layout/chevron2"/>
    <dgm:cxn modelId="{6D53B62A-0C65-4334-B25C-0C0898C61460}" type="presParOf" srcId="{C2D5BFBA-2576-4434-91A4-D7AEA2973CA1}" destId="{84E3E875-D577-4E63-A62A-F4AB9C665CA4}" srcOrd="0" destOrd="0" presId="urn:microsoft.com/office/officeart/2005/8/layout/chevron2"/>
    <dgm:cxn modelId="{3855A569-8A89-4A25-8041-CC894CD27BB5}" type="presParOf" srcId="{84E3E875-D577-4E63-A62A-F4AB9C665CA4}" destId="{AC0630AF-61B3-40C7-9E87-88121B6C9CC4}" srcOrd="0" destOrd="0" presId="urn:microsoft.com/office/officeart/2005/8/layout/chevron2"/>
    <dgm:cxn modelId="{6B6B6783-3B93-477D-95E3-F518DA6653C7}" type="presParOf" srcId="{84E3E875-D577-4E63-A62A-F4AB9C665CA4}" destId="{800143F9-EAB3-4926-9AC2-CF8D4BEFEFFB}" srcOrd="1" destOrd="0" presId="urn:microsoft.com/office/officeart/2005/8/layout/chevron2"/>
    <dgm:cxn modelId="{6F99BF54-A7D6-46C5-86B2-1F261403089C}" type="presParOf" srcId="{C2D5BFBA-2576-4434-91A4-D7AEA2973CA1}" destId="{48A20263-A714-47DA-8CA2-DFA0EDD3760B}" srcOrd="1" destOrd="0" presId="urn:microsoft.com/office/officeart/2005/8/layout/chevron2"/>
    <dgm:cxn modelId="{1EE2AEE5-B6EF-4B6B-87B2-72CD94F4728E}" type="presParOf" srcId="{C2D5BFBA-2576-4434-91A4-D7AEA2973CA1}" destId="{F20B3A6B-38D7-425F-9A63-E08F6EFC95BB}" srcOrd="2" destOrd="0" presId="urn:microsoft.com/office/officeart/2005/8/layout/chevron2"/>
    <dgm:cxn modelId="{50D909EC-DCE3-440C-AF8C-59135D35289D}" type="presParOf" srcId="{F20B3A6B-38D7-425F-9A63-E08F6EFC95BB}" destId="{D754DC8D-46F8-40BE-9A0C-C0B16558EABC}" srcOrd="0" destOrd="0" presId="urn:microsoft.com/office/officeart/2005/8/layout/chevron2"/>
    <dgm:cxn modelId="{468AC8AC-17B4-480F-AF9E-1D494CCB049F}" type="presParOf" srcId="{F20B3A6B-38D7-425F-9A63-E08F6EFC95BB}" destId="{0BBB8F7C-34C0-463F-98CC-5E06997DD4A4}" srcOrd="1" destOrd="0" presId="urn:microsoft.com/office/officeart/2005/8/layout/chevron2"/>
    <dgm:cxn modelId="{7F71C15B-067F-4009-A61F-2AFBE4D1F840}" type="presParOf" srcId="{C2D5BFBA-2576-4434-91A4-D7AEA2973CA1}" destId="{83FE949F-B158-4D3D-94BF-4C38821AD973}" srcOrd="3" destOrd="0" presId="urn:microsoft.com/office/officeart/2005/8/layout/chevron2"/>
    <dgm:cxn modelId="{EF572A84-8BDB-41BA-8DB7-CDE9CD59DC6C}" type="presParOf" srcId="{C2D5BFBA-2576-4434-91A4-D7AEA2973CA1}" destId="{57920D07-4B78-4994-AD7C-AF951F0B1C45}" srcOrd="4" destOrd="0" presId="urn:microsoft.com/office/officeart/2005/8/layout/chevron2"/>
    <dgm:cxn modelId="{F3FDD24E-9428-41E6-9CC1-6F99D39EA8C7}" type="presParOf" srcId="{57920D07-4B78-4994-AD7C-AF951F0B1C45}" destId="{ABDBFE91-CFC9-47BA-B8C3-CB5B24626D68}" srcOrd="0" destOrd="0" presId="urn:microsoft.com/office/officeart/2005/8/layout/chevron2"/>
    <dgm:cxn modelId="{02B25BE0-04E6-4A47-BD90-10A68D6A5773}" type="presParOf" srcId="{57920D07-4B78-4994-AD7C-AF951F0B1C45}" destId="{5659C7D1-0EE0-4435-9EBF-C34D76AD6BE0}" srcOrd="1" destOrd="0" presId="urn:microsoft.com/office/officeart/2005/8/layout/chevron2"/>
    <dgm:cxn modelId="{336286C0-8AC2-4948-97AB-61E7ED2E2DCD}" type="presParOf" srcId="{C2D5BFBA-2576-4434-91A4-D7AEA2973CA1}" destId="{6E90F2B3-A07A-4716-9586-83F3ABF157C5}" srcOrd="5" destOrd="0" presId="urn:microsoft.com/office/officeart/2005/8/layout/chevron2"/>
    <dgm:cxn modelId="{7DC4D7E1-981B-49B7-8BDD-76104F3979A3}" type="presParOf" srcId="{C2D5BFBA-2576-4434-91A4-D7AEA2973CA1}" destId="{AEB40D5C-E4BC-43FE-95D9-0E0D86977153}" srcOrd="6" destOrd="0" presId="urn:microsoft.com/office/officeart/2005/8/layout/chevron2"/>
    <dgm:cxn modelId="{4C0ED122-05B4-46AB-BAA0-DDABB8D7E02B}" type="presParOf" srcId="{AEB40D5C-E4BC-43FE-95D9-0E0D86977153}" destId="{11707F70-2C87-4682-ACE1-D760F0D70921}" srcOrd="0" destOrd="0" presId="urn:microsoft.com/office/officeart/2005/8/layout/chevron2"/>
    <dgm:cxn modelId="{8DA283FB-A01B-4A53-B029-479300F5F8A7}" type="presParOf" srcId="{AEB40D5C-E4BC-43FE-95D9-0E0D86977153}" destId="{6397C6AC-401A-4446-B121-C75AC9ABFD7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0988D37-8ACF-4B68-932A-8EEB472357E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C90C78D-F8A7-4F88-B20F-2F071E028CA1}">
      <dgm:prSet phldrT="[文字]" custT="1"/>
      <dgm:spPr/>
      <dgm:t>
        <a:bodyPr/>
        <a:lstStyle/>
        <a:p>
          <a:r>
            <a:rPr lang="zh-TW" altLang="en-US" sz="2400" dirty="0"/>
            <a:t>表格</a:t>
          </a:r>
        </a:p>
      </dgm:t>
    </dgm:pt>
    <dgm:pt modelId="{D5F7D003-8224-4429-AA69-CD190C6F8516}" type="parTrans" cxnId="{B24F42C0-A791-49F6-BBE5-5774B30A9E05}">
      <dgm:prSet/>
      <dgm:spPr/>
      <dgm:t>
        <a:bodyPr/>
        <a:lstStyle/>
        <a:p>
          <a:endParaRPr lang="zh-TW" altLang="en-US"/>
        </a:p>
      </dgm:t>
    </dgm:pt>
    <dgm:pt modelId="{899EADAC-ED30-4700-B694-5C77F4BBC1BE}" type="sibTrans" cxnId="{B24F42C0-A791-49F6-BBE5-5774B30A9E05}">
      <dgm:prSet/>
      <dgm:spPr/>
      <dgm:t>
        <a:bodyPr/>
        <a:lstStyle/>
        <a:p>
          <a:endParaRPr lang="zh-TW" altLang="en-US"/>
        </a:p>
      </dgm:t>
    </dgm:pt>
    <dgm:pt modelId="{FDFA8CF9-7FC3-4C8C-A243-82A532803617}">
      <dgm:prSet phldrT="[文字]"/>
      <dgm:spPr/>
      <dgm:t>
        <a:bodyPr/>
        <a:lstStyle/>
        <a:p>
          <a:r>
            <a:rPr lang="zh-TW" altLang="en-US" dirty="0"/>
            <a:t>請到總會網站</a:t>
          </a:r>
          <a:r>
            <a:rPr lang="en-US" altLang="zh-TW" dirty="0"/>
            <a:t>&gt;</a:t>
          </a:r>
          <a:r>
            <a:rPr lang="zh-TW" altLang="en-US" dirty="0"/>
            <a:t>檔案下載</a:t>
          </a:r>
          <a:r>
            <a:rPr lang="en-US" altLang="zh-TW" dirty="0"/>
            <a:t>&gt;</a:t>
          </a:r>
          <a:r>
            <a:rPr lang="zh-TW" altLang="en-US" b="0" i="0" dirty="0"/>
            <a:t>正航會計及奉獻系統</a:t>
          </a:r>
          <a:r>
            <a:rPr lang="en-US" altLang="zh-TW" b="0" i="0" dirty="0"/>
            <a:t>&gt;</a:t>
          </a:r>
          <a:r>
            <a:rPr lang="zh-TW" altLang="en-US" b="0" i="0" dirty="0"/>
            <a:t>奉獻系統下載</a:t>
          </a:r>
          <a:br>
            <a:rPr lang="en-US" altLang="zh-TW" b="0" i="0" dirty="0"/>
          </a:br>
          <a:r>
            <a:rPr lang="en-US" altLang="zh-TW" b="0" i="0" dirty="0"/>
            <a:t>&gt;</a:t>
          </a:r>
          <a:r>
            <a:rPr lang="zh-TW" altLang="en-US" b="0" i="0" dirty="0">
              <a:hlinkClick xmlns:r="http://schemas.openxmlformats.org/officeDocument/2006/relationships" r:id="rId1"/>
            </a:rPr>
            <a:t>電子化申報同意書</a:t>
          </a:r>
          <a:endParaRPr lang="zh-TW" altLang="en-US" dirty="0"/>
        </a:p>
      </dgm:t>
    </dgm:pt>
    <dgm:pt modelId="{BBFB7B13-B7A6-495A-A1F4-C9B7C321F4D9}" type="parTrans" cxnId="{18C03CBD-BDCD-40C4-9224-49DB4982483D}">
      <dgm:prSet/>
      <dgm:spPr/>
      <dgm:t>
        <a:bodyPr/>
        <a:lstStyle/>
        <a:p>
          <a:endParaRPr lang="zh-TW" altLang="en-US"/>
        </a:p>
      </dgm:t>
    </dgm:pt>
    <dgm:pt modelId="{A4BC33DB-CA05-4670-A748-BC9A68C45F35}" type="sibTrans" cxnId="{18C03CBD-BDCD-40C4-9224-49DB4982483D}">
      <dgm:prSet/>
      <dgm:spPr/>
      <dgm:t>
        <a:bodyPr/>
        <a:lstStyle/>
        <a:p>
          <a:endParaRPr lang="zh-TW" altLang="en-US"/>
        </a:p>
      </dgm:t>
    </dgm:pt>
    <dgm:pt modelId="{CA11ABFC-1EF3-4405-8215-070DAA90F6B9}">
      <dgm:prSet phldrT="[文字]" custT="1"/>
      <dgm:spPr/>
      <dgm:t>
        <a:bodyPr/>
        <a:lstStyle/>
        <a:p>
          <a:r>
            <a:rPr lang="zh-TW" altLang="en-US" sz="2400" dirty="0"/>
            <a:t>填寫</a:t>
          </a:r>
        </a:p>
      </dgm:t>
    </dgm:pt>
    <dgm:pt modelId="{570EBD95-2814-4553-8975-5C8DB674089C}" type="parTrans" cxnId="{36D96158-AD51-473B-92A2-A50C7061A6E9}">
      <dgm:prSet/>
      <dgm:spPr/>
      <dgm:t>
        <a:bodyPr/>
        <a:lstStyle/>
        <a:p>
          <a:endParaRPr lang="zh-TW" altLang="en-US"/>
        </a:p>
      </dgm:t>
    </dgm:pt>
    <dgm:pt modelId="{85E4159A-A0D3-4694-AFBA-3D29AB4181EE}" type="sibTrans" cxnId="{36D96158-AD51-473B-92A2-A50C7061A6E9}">
      <dgm:prSet/>
      <dgm:spPr/>
      <dgm:t>
        <a:bodyPr/>
        <a:lstStyle/>
        <a:p>
          <a:endParaRPr lang="zh-TW" altLang="en-US"/>
        </a:p>
      </dgm:t>
    </dgm:pt>
    <dgm:pt modelId="{EBE15692-E6A3-4CC1-A718-C488E5271423}">
      <dgm:prSet phldrT="[文字]" custT="1"/>
      <dgm:spPr/>
      <dgm:t>
        <a:bodyPr/>
        <a:lstStyle/>
        <a:p>
          <a:r>
            <a:rPr lang="zh-TW" altLang="en-US" sz="2800" dirty="0">
              <a:hlinkClick xmlns:r="http://schemas.openxmlformats.org/officeDocument/2006/relationships" r:id="rId2" action="ppaction://hlinksldjump"/>
            </a:rPr>
            <a:t>範例</a:t>
          </a:r>
          <a:endParaRPr lang="zh-TW" altLang="en-US" sz="2100" dirty="0"/>
        </a:p>
      </dgm:t>
    </dgm:pt>
    <dgm:pt modelId="{651BA9DC-E5BD-4C74-98D1-E95A2B317DF5}" type="parTrans" cxnId="{046D004A-B9E4-4B2A-95C6-8DDDD90601CC}">
      <dgm:prSet/>
      <dgm:spPr/>
      <dgm:t>
        <a:bodyPr/>
        <a:lstStyle/>
        <a:p>
          <a:endParaRPr lang="zh-TW" altLang="en-US"/>
        </a:p>
      </dgm:t>
    </dgm:pt>
    <dgm:pt modelId="{AB42BA32-ABB3-4197-AC38-F88AD8AD88C4}" type="sibTrans" cxnId="{046D004A-B9E4-4B2A-95C6-8DDDD90601CC}">
      <dgm:prSet/>
      <dgm:spPr/>
      <dgm:t>
        <a:bodyPr/>
        <a:lstStyle/>
        <a:p>
          <a:endParaRPr lang="zh-TW" altLang="en-US"/>
        </a:p>
      </dgm:t>
    </dgm:pt>
    <dgm:pt modelId="{A3D2BD05-8308-49EC-8F0B-1612C55ABFC8}">
      <dgm:prSet phldrT="[文字]" custT="1"/>
      <dgm:spPr/>
      <dgm:t>
        <a:bodyPr/>
        <a:lstStyle/>
        <a:p>
          <a:r>
            <a:rPr lang="zh-TW" altLang="en-US" sz="2400" dirty="0"/>
            <a:t>存查</a:t>
          </a:r>
        </a:p>
      </dgm:t>
    </dgm:pt>
    <dgm:pt modelId="{9EC9AC59-60C0-4676-9BD9-7093AA341818}" type="parTrans" cxnId="{FCF5AC44-1B31-451F-BFB1-EF4227C304BE}">
      <dgm:prSet/>
      <dgm:spPr/>
      <dgm:t>
        <a:bodyPr/>
        <a:lstStyle/>
        <a:p>
          <a:endParaRPr lang="zh-TW" altLang="en-US"/>
        </a:p>
      </dgm:t>
    </dgm:pt>
    <dgm:pt modelId="{6FD3FEAE-3ED1-4501-99DF-ACEFEDF1327A}" type="sibTrans" cxnId="{FCF5AC44-1B31-451F-BFB1-EF4227C304BE}">
      <dgm:prSet/>
      <dgm:spPr/>
      <dgm:t>
        <a:bodyPr/>
        <a:lstStyle/>
        <a:p>
          <a:endParaRPr lang="zh-TW" altLang="en-US"/>
        </a:p>
      </dgm:t>
    </dgm:pt>
    <dgm:pt modelId="{625A4DBD-CBF6-435F-A90B-DA1323675097}">
      <dgm:prSet phldrT="[文字]" custT="1"/>
      <dgm:spPr/>
      <dgm:t>
        <a:bodyPr/>
        <a:lstStyle/>
        <a:p>
          <a:r>
            <a:rPr lang="zh-TW" altLang="en-US" sz="2800" dirty="0"/>
            <a:t>請教會自行存查同意書，</a:t>
          </a:r>
          <a:r>
            <a:rPr lang="zh-TW" altLang="en-US" sz="2800" dirty="0">
              <a:solidFill>
                <a:srgbClr val="FF0000"/>
              </a:solidFill>
            </a:rPr>
            <a:t>屬於個資</a:t>
          </a:r>
          <a:r>
            <a:rPr lang="zh-TW" altLang="en-US" sz="2800" dirty="0">
              <a:solidFill>
                <a:schemeClr val="tx1"/>
              </a:solidFill>
            </a:rPr>
            <a:t>務必上鎖保管</a:t>
          </a:r>
          <a:r>
            <a:rPr lang="zh-TW" altLang="en-US" sz="2800" dirty="0"/>
            <a:t>。</a:t>
          </a:r>
        </a:p>
      </dgm:t>
    </dgm:pt>
    <dgm:pt modelId="{DFF43F77-141E-4EEB-BB06-7B1DE895944A}" type="parTrans" cxnId="{E98F0E97-63CE-479B-A15C-5CD0439FC7FC}">
      <dgm:prSet/>
      <dgm:spPr/>
      <dgm:t>
        <a:bodyPr/>
        <a:lstStyle/>
        <a:p>
          <a:endParaRPr lang="zh-TW" altLang="en-US"/>
        </a:p>
      </dgm:t>
    </dgm:pt>
    <dgm:pt modelId="{B5C49A04-97EE-414D-AF5F-B59751E815E7}" type="sibTrans" cxnId="{E98F0E97-63CE-479B-A15C-5CD0439FC7FC}">
      <dgm:prSet/>
      <dgm:spPr/>
      <dgm:t>
        <a:bodyPr/>
        <a:lstStyle/>
        <a:p>
          <a:endParaRPr lang="zh-TW" altLang="en-US"/>
        </a:p>
      </dgm:t>
    </dgm:pt>
    <dgm:pt modelId="{366004C8-41BA-4D17-8AB6-68D9B1368080}">
      <dgm:prSet phldrT="[文字]" custT="1"/>
      <dgm:spPr/>
      <dgm:t>
        <a:bodyPr/>
        <a:lstStyle/>
        <a:p>
          <a:r>
            <a:rPr lang="zh-TW" altLang="en-US" sz="2400" dirty="0"/>
            <a:t>設定</a:t>
          </a:r>
        </a:p>
      </dgm:t>
    </dgm:pt>
    <dgm:pt modelId="{0FDE85BB-0297-4B6E-809C-085CEDB457D6}" type="parTrans" cxnId="{E46C46B0-0E1B-49E3-8A60-0F0CDAC29143}">
      <dgm:prSet/>
      <dgm:spPr/>
      <dgm:t>
        <a:bodyPr/>
        <a:lstStyle/>
        <a:p>
          <a:endParaRPr lang="zh-TW" altLang="en-US"/>
        </a:p>
      </dgm:t>
    </dgm:pt>
    <dgm:pt modelId="{68FBFF1F-FCC5-43DE-A2F9-18C7187C953C}" type="sibTrans" cxnId="{E46C46B0-0E1B-49E3-8A60-0F0CDAC29143}">
      <dgm:prSet/>
      <dgm:spPr/>
      <dgm:t>
        <a:bodyPr/>
        <a:lstStyle/>
        <a:p>
          <a:endParaRPr lang="zh-TW" altLang="en-US"/>
        </a:p>
      </dgm:t>
    </dgm:pt>
    <dgm:pt modelId="{30F756F7-FA94-4D57-A17D-8D72FE2437CD}">
      <dgm:prSet phldrT="[文字]" custT="1"/>
      <dgm:spPr/>
      <dgm:t>
        <a:bodyPr/>
        <a:lstStyle/>
        <a:p>
          <a:r>
            <a:rPr lang="zh-TW" altLang="en-US" sz="2800" dirty="0"/>
            <a:t>建立</a:t>
          </a:r>
          <a:r>
            <a:rPr lang="zh-TW" altLang="en-US" sz="2800" dirty="0">
              <a:solidFill>
                <a:srgbClr val="FF0000"/>
              </a:solidFill>
            </a:rPr>
            <a:t>會友資料</a:t>
          </a:r>
          <a:r>
            <a:rPr lang="zh-TW" altLang="en-US" sz="2800" dirty="0"/>
            <a:t>，將收據開立方式改為</a:t>
          </a:r>
          <a:r>
            <a:rPr lang="zh-TW" altLang="en-US" sz="2800" dirty="0">
              <a:solidFill>
                <a:srgbClr val="FF0000"/>
              </a:solidFill>
            </a:rPr>
            <a:t>上傳國稅局</a:t>
          </a:r>
          <a:r>
            <a:rPr lang="zh-TW" altLang="en-US" sz="2800" dirty="0"/>
            <a:t>。</a:t>
          </a:r>
        </a:p>
      </dgm:t>
    </dgm:pt>
    <dgm:pt modelId="{94FD7E30-E621-4A76-A97B-677A349D01F2}" type="parTrans" cxnId="{4DFE28C0-C907-409E-803C-CB21BACD44D1}">
      <dgm:prSet/>
      <dgm:spPr/>
      <dgm:t>
        <a:bodyPr/>
        <a:lstStyle/>
        <a:p>
          <a:endParaRPr lang="zh-TW" altLang="en-US"/>
        </a:p>
      </dgm:t>
    </dgm:pt>
    <dgm:pt modelId="{C45B0593-BBE3-4565-86CA-59059F3461C2}" type="sibTrans" cxnId="{4DFE28C0-C907-409E-803C-CB21BACD44D1}">
      <dgm:prSet/>
      <dgm:spPr/>
      <dgm:t>
        <a:bodyPr/>
        <a:lstStyle/>
        <a:p>
          <a:endParaRPr lang="zh-TW" altLang="en-US"/>
        </a:p>
      </dgm:t>
    </dgm:pt>
    <dgm:pt modelId="{A7EAED06-88C1-4CC0-86F5-F3312101F903}">
      <dgm:prSet phldrT="[文字]" custT="1"/>
      <dgm:spPr/>
      <dgm:t>
        <a:bodyPr/>
        <a:lstStyle/>
        <a:p>
          <a:r>
            <a:rPr lang="zh-TW" altLang="en-US" sz="2400" dirty="0"/>
            <a:t>申請</a:t>
          </a:r>
        </a:p>
      </dgm:t>
    </dgm:pt>
    <dgm:pt modelId="{5368BEA7-D0C1-4AC9-B04A-089C8D106811}" type="parTrans" cxnId="{759A8456-08CA-4A7A-8AD4-F09B0026FE2B}">
      <dgm:prSet/>
      <dgm:spPr/>
      <dgm:t>
        <a:bodyPr/>
        <a:lstStyle/>
        <a:p>
          <a:endParaRPr lang="zh-TW" altLang="en-US"/>
        </a:p>
      </dgm:t>
    </dgm:pt>
    <dgm:pt modelId="{F4EA7D14-7F10-4788-A800-9994D94E7171}" type="sibTrans" cxnId="{759A8456-08CA-4A7A-8AD4-F09B0026FE2B}">
      <dgm:prSet/>
      <dgm:spPr/>
      <dgm:t>
        <a:bodyPr/>
        <a:lstStyle/>
        <a:p>
          <a:endParaRPr lang="zh-TW" altLang="en-US"/>
        </a:p>
      </dgm:t>
    </dgm:pt>
    <dgm:pt modelId="{107939E0-B8C8-43B8-9780-C2B0A31D96E0}">
      <dgm:prSet phldrT="[文字]" custT="1"/>
      <dgm:spPr/>
      <dgm:t>
        <a:bodyPr/>
        <a:lstStyle/>
        <a:p>
          <a:r>
            <a:rPr lang="zh-TW" altLang="en-US" sz="2800" dirty="0"/>
            <a:t>前一年度對帳完成後，截止日前操作申請上傳，由總會統一上傳至國稅局。</a:t>
          </a:r>
        </a:p>
      </dgm:t>
    </dgm:pt>
    <dgm:pt modelId="{F91FD0DF-1EBC-4C5E-AADF-0F24F4541710}" type="parTrans" cxnId="{F627AB81-FD1A-404E-A4ED-7FAC39BED84F}">
      <dgm:prSet/>
      <dgm:spPr/>
      <dgm:t>
        <a:bodyPr/>
        <a:lstStyle/>
        <a:p>
          <a:endParaRPr lang="zh-TW" altLang="en-US"/>
        </a:p>
      </dgm:t>
    </dgm:pt>
    <dgm:pt modelId="{2F6B896B-C553-488E-84F1-536C5F1F2CF9}" type="sibTrans" cxnId="{F627AB81-FD1A-404E-A4ED-7FAC39BED84F}">
      <dgm:prSet/>
      <dgm:spPr/>
      <dgm:t>
        <a:bodyPr/>
        <a:lstStyle/>
        <a:p>
          <a:endParaRPr lang="zh-TW" altLang="en-US"/>
        </a:p>
      </dgm:t>
    </dgm:pt>
    <dgm:pt modelId="{C2D5BFBA-2576-4434-91A4-D7AEA2973CA1}" type="pres">
      <dgm:prSet presAssocID="{D0988D37-8ACF-4B68-932A-8EEB472357EC}" presName="linearFlow" presStyleCnt="0">
        <dgm:presLayoutVars>
          <dgm:dir/>
          <dgm:animLvl val="lvl"/>
          <dgm:resizeHandles val="exact"/>
        </dgm:presLayoutVars>
      </dgm:prSet>
      <dgm:spPr/>
    </dgm:pt>
    <dgm:pt modelId="{84E3E875-D577-4E63-A62A-F4AB9C665CA4}" type="pres">
      <dgm:prSet presAssocID="{5C90C78D-F8A7-4F88-B20F-2F071E028CA1}" presName="composite" presStyleCnt="0"/>
      <dgm:spPr/>
    </dgm:pt>
    <dgm:pt modelId="{AC0630AF-61B3-40C7-9E87-88121B6C9CC4}" type="pres">
      <dgm:prSet presAssocID="{5C90C78D-F8A7-4F88-B20F-2F071E028CA1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800143F9-EAB3-4926-9AC2-CF8D4BEFEFFB}" type="pres">
      <dgm:prSet presAssocID="{5C90C78D-F8A7-4F88-B20F-2F071E028CA1}" presName="descendantText" presStyleLbl="alignAcc1" presStyleIdx="0" presStyleCnt="5">
        <dgm:presLayoutVars>
          <dgm:bulletEnabled val="1"/>
        </dgm:presLayoutVars>
      </dgm:prSet>
      <dgm:spPr/>
    </dgm:pt>
    <dgm:pt modelId="{48A20263-A714-47DA-8CA2-DFA0EDD3760B}" type="pres">
      <dgm:prSet presAssocID="{899EADAC-ED30-4700-B694-5C77F4BBC1BE}" presName="sp" presStyleCnt="0"/>
      <dgm:spPr/>
    </dgm:pt>
    <dgm:pt modelId="{F20B3A6B-38D7-425F-9A63-E08F6EFC95BB}" type="pres">
      <dgm:prSet presAssocID="{CA11ABFC-1EF3-4405-8215-070DAA90F6B9}" presName="composite" presStyleCnt="0"/>
      <dgm:spPr/>
    </dgm:pt>
    <dgm:pt modelId="{D754DC8D-46F8-40BE-9A0C-C0B16558EABC}" type="pres">
      <dgm:prSet presAssocID="{CA11ABFC-1EF3-4405-8215-070DAA90F6B9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0BBB8F7C-34C0-463F-98CC-5E06997DD4A4}" type="pres">
      <dgm:prSet presAssocID="{CA11ABFC-1EF3-4405-8215-070DAA90F6B9}" presName="descendantText" presStyleLbl="alignAcc1" presStyleIdx="1" presStyleCnt="5">
        <dgm:presLayoutVars>
          <dgm:bulletEnabled val="1"/>
        </dgm:presLayoutVars>
      </dgm:prSet>
      <dgm:spPr/>
    </dgm:pt>
    <dgm:pt modelId="{A376769D-24B2-41A8-99D8-EE9B43C8DAE0}" type="pres">
      <dgm:prSet presAssocID="{85E4159A-A0D3-4694-AFBA-3D29AB4181EE}" presName="sp" presStyleCnt="0"/>
      <dgm:spPr/>
    </dgm:pt>
    <dgm:pt modelId="{05DE6ACD-A96B-419D-AD59-2211E512BBE4}" type="pres">
      <dgm:prSet presAssocID="{A3D2BD05-8308-49EC-8F0B-1612C55ABFC8}" presName="composite" presStyleCnt="0"/>
      <dgm:spPr/>
    </dgm:pt>
    <dgm:pt modelId="{45A8BEE8-8571-4E4B-B99D-256EC5688432}" type="pres">
      <dgm:prSet presAssocID="{A3D2BD05-8308-49EC-8F0B-1612C55ABFC8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687D9B4E-9BFA-4A40-981E-9B96D21C482F}" type="pres">
      <dgm:prSet presAssocID="{A3D2BD05-8308-49EC-8F0B-1612C55ABFC8}" presName="descendantText" presStyleLbl="alignAcc1" presStyleIdx="2" presStyleCnt="5">
        <dgm:presLayoutVars>
          <dgm:bulletEnabled val="1"/>
        </dgm:presLayoutVars>
      </dgm:prSet>
      <dgm:spPr/>
    </dgm:pt>
    <dgm:pt modelId="{D095B2F0-FBE5-4536-A18D-D67582EDD4AD}" type="pres">
      <dgm:prSet presAssocID="{6FD3FEAE-3ED1-4501-99DF-ACEFEDF1327A}" presName="sp" presStyleCnt="0"/>
      <dgm:spPr/>
    </dgm:pt>
    <dgm:pt modelId="{8CF0747C-3C61-4A6F-9FBC-AD71881A8116}" type="pres">
      <dgm:prSet presAssocID="{366004C8-41BA-4D17-8AB6-68D9B1368080}" presName="composite" presStyleCnt="0"/>
      <dgm:spPr/>
    </dgm:pt>
    <dgm:pt modelId="{BBBDF9FF-F3CC-4747-A456-13290CE1BA86}" type="pres">
      <dgm:prSet presAssocID="{366004C8-41BA-4D17-8AB6-68D9B1368080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314DE8CD-B6DD-4F4D-9CE3-A4EA992F6885}" type="pres">
      <dgm:prSet presAssocID="{366004C8-41BA-4D17-8AB6-68D9B1368080}" presName="descendantText" presStyleLbl="alignAcc1" presStyleIdx="3" presStyleCnt="5">
        <dgm:presLayoutVars>
          <dgm:bulletEnabled val="1"/>
        </dgm:presLayoutVars>
      </dgm:prSet>
      <dgm:spPr/>
    </dgm:pt>
    <dgm:pt modelId="{B011503E-6AC1-43C1-8B53-8E3A538BC01B}" type="pres">
      <dgm:prSet presAssocID="{68FBFF1F-FCC5-43DE-A2F9-18C7187C953C}" presName="sp" presStyleCnt="0"/>
      <dgm:spPr/>
    </dgm:pt>
    <dgm:pt modelId="{DA02E69F-3C99-4F82-8ED2-3920006B7678}" type="pres">
      <dgm:prSet presAssocID="{A7EAED06-88C1-4CC0-86F5-F3312101F903}" presName="composite" presStyleCnt="0"/>
      <dgm:spPr/>
    </dgm:pt>
    <dgm:pt modelId="{B87DA671-3431-4FA7-8700-1CACF38DF715}" type="pres">
      <dgm:prSet presAssocID="{A7EAED06-88C1-4CC0-86F5-F3312101F903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7E26FA36-72C9-45B9-A76A-63BE05AD47FC}" type="pres">
      <dgm:prSet presAssocID="{A7EAED06-88C1-4CC0-86F5-F3312101F903}" presName="descendantText" presStyleLbl="alignAcc1" presStyleIdx="4" presStyleCnt="5" custScaleY="131256">
        <dgm:presLayoutVars>
          <dgm:bulletEnabled val="1"/>
        </dgm:presLayoutVars>
      </dgm:prSet>
      <dgm:spPr/>
    </dgm:pt>
  </dgm:ptLst>
  <dgm:cxnLst>
    <dgm:cxn modelId="{8EB37D2E-F842-48D9-8C3C-FA1F995CEA9E}" type="presOf" srcId="{5C90C78D-F8A7-4F88-B20F-2F071E028CA1}" destId="{AC0630AF-61B3-40C7-9E87-88121B6C9CC4}" srcOrd="0" destOrd="0" presId="urn:microsoft.com/office/officeart/2005/8/layout/chevron2"/>
    <dgm:cxn modelId="{59DB8C32-D894-4414-A8A4-7382ADE96937}" type="presOf" srcId="{CA11ABFC-1EF3-4405-8215-070DAA90F6B9}" destId="{D754DC8D-46F8-40BE-9A0C-C0B16558EABC}" srcOrd="0" destOrd="0" presId="urn:microsoft.com/office/officeart/2005/8/layout/chevron2"/>
    <dgm:cxn modelId="{D22B9643-A1DD-46C3-AC13-59BEA346D971}" type="presOf" srcId="{30F756F7-FA94-4D57-A17D-8D72FE2437CD}" destId="{314DE8CD-B6DD-4F4D-9CE3-A4EA992F6885}" srcOrd="0" destOrd="0" presId="urn:microsoft.com/office/officeart/2005/8/layout/chevron2"/>
    <dgm:cxn modelId="{FCF5AC44-1B31-451F-BFB1-EF4227C304BE}" srcId="{D0988D37-8ACF-4B68-932A-8EEB472357EC}" destId="{A3D2BD05-8308-49EC-8F0B-1612C55ABFC8}" srcOrd="2" destOrd="0" parTransId="{9EC9AC59-60C0-4676-9BD9-7093AA341818}" sibTransId="{6FD3FEAE-3ED1-4501-99DF-ACEFEDF1327A}"/>
    <dgm:cxn modelId="{046D004A-B9E4-4B2A-95C6-8DDDD90601CC}" srcId="{CA11ABFC-1EF3-4405-8215-070DAA90F6B9}" destId="{EBE15692-E6A3-4CC1-A718-C488E5271423}" srcOrd="0" destOrd="0" parTransId="{651BA9DC-E5BD-4C74-98D1-E95A2B317DF5}" sibTransId="{AB42BA32-ABB3-4197-AC38-F88AD8AD88C4}"/>
    <dgm:cxn modelId="{01126B50-1F7B-4376-BD29-485D6F532FE3}" type="presOf" srcId="{366004C8-41BA-4D17-8AB6-68D9B1368080}" destId="{BBBDF9FF-F3CC-4747-A456-13290CE1BA86}" srcOrd="0" destOrd="0" presId="urn:microsoft.com/office/officeart/2005/8/layout/chevron2"/>
    <dgm:cxn modelId="{759A8456-08CA-4A7A-8AD4-F09B0026FE2B}" srcId="{D0988D37-8ACF-4B68-932A-8EEB472357EC}" destId="{A7EAED06-88C1-4CC0-86F5-F3312101F903}" srcOrd="4" destOrd="0" parTransId="{5368BEA7-D0C1-4AC9-B04A-089C8D106811}" sibTransId="{F4EA7D14-7F10-4788-A800-9994D94E7171}"/>
    <dgm:cxn modelId="{36D96158-AD51-473B-92A2-A50C7061A6E9}" srcId="{D0988D37-8ACF-4B68-932A-8EEB472357EC}" destId="{CA11ABFC-1EF3-4405-8215-070DAA90F6B9}" srcOrd="1" destOrd="0" parTransId="{570EBD95-2814-4553-8975-5C8DB674089C}" sibTransId="{85E4159A-A0D3-4694-AFBA-3D29AB4181EE}"/>
    <dgm:cxn modelId="{8B7DF958-1239-4FEF-8A2D-96E2975EA0F2}" type="presOf" srcId="{D0988D37-8ACF-4B68-932A-8EEB472357EC}" destId="{C2D5BFBA-2576-4434-91A4-D7AEA2973CA1}" srcOrd="0" destOrd="0" presId="urn:microsoft.com/office/officeart/2005/8/layout/chevron2"/>
    <dgm:cxn modelId="{F627AB81-FD1A-404E-A4ED-7FAC39BED84F}" srcId="{A7EAED06-88C1-4CC0-86F5-F3312101F903}" destId="{107939E0-B8C8-43B8-9780-C2B0A31D96E0}" srcOrd="0" destOrd="0" parTransId="{F91FD0DF-1EBC-4C5E-AADF-0F24F4541710}" sibTransId="{2F6B896B-C553-488E-84F1-536C5F1F2CF9}"/>
    <dgm:cxn modelId="{F1E3CA8B-204D-4CBE-912B-50E3C321BF46}" type="presOf" srcId="{625A4DBD-CBF6-435F-A90B-DA1323675097}" destId="{687D9B4E-9BFA-4A40-981E-9B96D21C482F}" srcOrd="0" destOrd="0" presId="urn:microsoft.com/office/officeart/2005/8/layout/chevron2"/>
    <dgm:cxn modelId="{E98F0E97-63CE-479B-A15C-5CD0439FC7FC}" srcId="{A3D2BD05-8308-49EC-8F0B-1612C55ABFC8}" destId="{625A4DBD-CBF6-435F-A90B-DA1323675097}" srcOrd="0" destOrd="0" parTransId="{DFF43F77-141E-4EEB-BB06-7B1DE895944A}" sibTransId="{B5C49A04-97EE-414D-AF5F-B59751E815E7}"/>
    <dgm:cxn modelId="{E46C46B0-0E1B-49E3-8A60-0F0CDAC29143}" srcId="{D0988D37-8ACF-4B68-932A-8EEB472357EC}" destId="{366004C8-41BA-4D17-8AB6-68D9B1368080}" srcOrd="3" destOrd="0" parTransId="{0FDE85BB-0297-4B6E-809C-085CEDB457D6}" sibTransId="{68FBFF1F-FCC5-43DE-A2F9-18C7187C953C}"/>
    <dgm:cxn modelId="{18C03CBD-BDCD-40C4-9224-49DB4982483D}" srcId="{5C90C78D-F8A7-4F88-B20F-2F071E028CA1}" destId="{FDFA8CF9-7FC3-4C8C-A243-82A532803617}" srcOrd="0" destOrd="0" parTransId="{BBFB7B13-B7A6-495A-A1F4-C9B7C321F4D9}" sibTransId="{A4BC33DB-CA05-4670-A748-BC9A68C45F35}"/>
    <dgm:cxn modelId="{BB715ABE-CC7D-4168-8B29-88F11B6FC1C5}" type="presOf" srcId="{FDFA8CF9-7FC3-4C8C-A243-82A532803617}" destId="{800143F9-EAB3-4926-9AC2-CF8D4BEFEFFB}" srcOrd="0" destOrd="0" presId="urn:microsoft.com/office/officeart/2005/8/layout/chevron2"/>
    <dgm:cxn modelId="{4DFE28C0-C907-409E-803C-CB21BACD44D1}" srcId="{366004C8-41BA-4D17-8AB6-68D9B1368080}" destId="{30F756F7-FA94-4D57-A17D-8D72FE2437CD}" srcOrd="0" destOrd="0" parTransId="{94FD7E30-E621-4A76-A97B-677A349D01F2}" sibTransId="{C45B0593-BBE3-4565-86CA-59059F3461C2}"/>
    <dgm:cxn modelId="{B24F42C0-A791-49F6-BBE5-5774B30A9E05}" srcId="{D0988D37-8ACF-4B68-932A-8EEB472357EC}" destId="{5C90C78D-F8A7-4F88-B20F-2F071E028CA1}" srcOrd="0" destOrd="0" parTransId="{D5F7D003-8224-4429-AA69-CD190C6F8516}" sibTransId="{899EADAC-ED30-4700-B694-5C77F4BBC1BE}"/>
    <dgm:cxn modelId="{CE5617C5-BDB6-451B-A58D-9F66DA0B3416}" type="presOf" srcId="{A7EAED06-88C1-4CC0-86F5-F3312101F903}" destId="{B87DA671-3431-4FA7-8700-1CACF38DF715}" srcOrd="0" destOrd="0" presId="urn:microsoft.com/office/officeart/2005/8/layout/chevron2"/>
    <dgm:cxn modelId="{18BCD9CA-7DCE-475D-95F6-B8A41A64D511}" type="presOf" srcId="{107939E0-B8C8-43B8-9780-C2B0A31D96E0}" destId="{7E26FA36-72C9-45B9-A76A-63BE05AD47FC}" srcOrd="0" destOrd="0" presId="urn:microsoft.com/office/officeart/2005/8/layout/chevron2"/>
    <dgm:cxn modelId="{C86AF1DB-B2B0-451A-8E5D-7C498F5A94B9}" type="presOf" srcId="{EBE15692-E6A3-4CC1-A718-C488E5271423}" destId="{0BBB8F7C-34C0-463F-98CC-5E06997DD4A4}" srcOrd="0" destOrd="0" presId="urn:microsoft.com/office/officeart/2005/8/layout/chevron2"/>
    <dgm:cxn modelId="{097BFCF1-EB62-47BF-B86F-D9E8AE7DC36F}" type="presOf" srcId="{A3D2BD05-8308-49EC-8F0B-1612C55ABFC8}" destId="{45A8BEE8-8571-4E4B-B99D-256EC5688432}" srcOrd="0" destOrd="0" presId="urn:microsoft.com/office/officeart/2005/8/layout/chevron2"/>
    <dgm:cxn modelId="{6D53B62A-0C65-4334-B25C-0C0898C61460}" type="presParOf" srcId="{C2D5BFBA-2576-4434-91A4-D7AEA2973CA1}" destId="{84E3E875-D577-4E63-A62A-F4AB9C665CA4}" srcOrd="0" destOrd="0" presId="urn:microsoft.com/office/officeart/2005/8/layout/chevron2"/>
    <dgm:cxn modelId="{3855A569-8A89-4A25-8041-CC894CD27BB5}" type="presParOf" srcId="{84E3E875-D577-4E63-A62A-F4AB9C665CA4}" destId="{AC0630AF-61B3-40C7-9E87-88121B6C9CC4}" srcOrd="0" destOrd="0" presId="urn:microsoft.com/office/officeart/2005/8/layout/chevron2"/>
    <dgm:cxn modelId="{6B6B6783-3B93-477D-95E3-F518DA6653C7}" type="presParOf" srcId="{84E3E875-D577-4E63-A62A-F4AB9C665CA4}" destId="{800143F9-EAB3-4926-9AC2-CF8D4BEFEFFB}" srcOrd="1" destOrd="0" presId="urn:microsoft.com/office/officeart/2005/8/layout/chevron2"/>
    <dgm:cxn modelId="{6F99BF54-A7D6-46C5-86B2-1F261403089C}" type="presParOf" srcId="{C2D5BFBA-2576-4434-91A4-D7AEA2973CA1}" destId="{48A20263-A714-47DA-8CA2-DFA0EDD3760B}" srcOrd="1" destOrd="0" presId="urn:microsoft.com/office/officeart/2005/8/layout/chevron2"/>
    <dgm:cxn modelId="{1EE2AEE5-B6EF-4B6B-87B2-72CD94F4728E}" type="presParOf" srcId="{C2D5BFBA-2576-4434-91A4-D7AEA2973CA1}" destId="{F20B3A6B-38D7-425F-9A63-E08F6EFC95BB}" srcOrd="2" destOrd="0" presId="urn:microsoft.com/office/officeart/2005/8/layout/chevron2"/>
    <dgm:cxn modelId="{50D909EC-DCE3-440C-AF8C-59135D35289D}" type="presParOf" srcId="{F20B3A6B-38D7-425F-9A63-E08F6EFC95BB}" destId="{D754DC8D-46F8-40BE-9A0C-C0B16558EABC}" srcOrd="0" destOrd="0" presId="urn:microsoft.com/office/officeart/2005/8/layout/chevron2"/>
    <dgm:cxn modelId="{468AC8AC-17B4-480F-AF9E-1D494CCB049F}" type="presParOf" srcId="{F20B3A6B-38D7-425F-9A63-E08F6EFC95BB}" destId="{0BBB8F7C-34C0-463F-98CC-5E06997DD4A4}" srcOrd="1" destOrd="0" presId="urn:microsoft.com/office/officeart/2005/8/layout/chevron2"/>
    <dgm:cxn modelId="{2A13582D-3BE1-4E18-A78E-2F923418ED3E}" type="presParOf" srcId="{C2D5BFBA-2576-4434-91A4-D7AEA2973CA1}" destId="{A376769D-24B2-41A8-99D8-EE9B43C8DAE0}" srcOrd="3" destOrd="0" presId="urn:microsoft.com/office/officeart/2005/8/layout/chevron2"/>
    <dgm:cxn modelId="{268D9BF5-9318-413B-8328-5F891F8E865A}" type="presParOf" srcId="{C2D5BFBA-2576-4434-91A4-D7AEA2973CA1}" destId="{05DE6ACD-A96B-419D-AD59-2211E512BBE4}" srcOrd="4" destOrd="0" presId="urn:microsoft.com/office/officeart/2005/8/layout/chevron2"/>
    <dgm:cxn modelId="{E47D5F39-DB3A-437B-BE13-3CDC441D85C5}" type="presParOf" srcId="{05DE6ACD-A96B-419D-AD59-2211E512BBE4}" destId="{45A8BEE8-8571-4E4B-B99D-256EC5688432}" srcOrd="0" destOrd="0" presId="urn:microsoft.com/office/officeart/2005/8/layout/chevron2"/>
    <dgm:cxn modelId="{EB017319-B413-4578-848C-CE6D75201E1D}" type="presParOf" srcId="{05DE6ACD-A96B-419D-AD59-2211E512BBE4}" destId="{687D9B4E-9BFA-4A40-981E-9B96D21C482F}" srcOrd="1" destOrd="0" presId="urn:microsoft.com/office/officeart/2005/8/layout/chevron2"/>
    <dgm:cxn modelId="{1BD065CA-5AA9-4CEE-BE67-06DE1CFD0C66}" type="presParOf" srcId="{C2D5BFBA-2576-4434-91A4-D7AEA2973CA1}" destId="{D095B2F0-FBE5-4536-A18D-D67582EDD4AD}" srcOrd="5" destOrd="0" presId="urn:microsoft.com/office/officeart/2005/8/layout/chevron2"/>
    <dgm:cxn modelId="{12362B39-50D7-4A15-805C-6DF2D04B38F6}" type="presParOf" srcId="{C2D5BFBA-2576-4434-91A4-D7AEA2973CA1}" destId="{8CF0747C-3C61-4A6F-9FBC-AD71881A8116}" srcOrd="6" destOrd="0" presId="urn:microsoft.com/office/officeart/2005/8/layout/chevron2"/>
    <dgm:cxn modelId="{78D2D607-2513-4001-8333-16C6CA0444B7}" type="presParOf" srcId="{8CF0747C-3C61-4A6F-9FBC-AD71881A8116}" destId="{BBBDF9FF-F3CC-4747-A456-13290CE1BA86}" srcOrd="0" destOrd="0" presId="urn:microsoft.com/office/officeart/2005/8/layout/chevron2"/>
    <dgm:cxn modelId="{D0B13A5C-ED0A-4502-8EE3-06B985AD9FA9}" type="presParOf" srcId="{8CF0747C-3C61-4A6F-9FBC-AD71881A8116}" destId="{314DE8CD-B6DD-4F4D-9CE3-A4EA992F6885}" srcOrd="1" destOrd="0" presId="urn:microsoft.com/office/officeart/2005/8/layout/chevron2"/>
    <dgm:cxn modelId="{749954AC-00DB-4257-B5D3-88EA4912FABD}" type="presParOf" srcId="{C2D5BFBA-2576-4434-91A4-D7AEA2973CA1}" destId="{B011503E-6AC1-43C1-8B53-8E3A538BC01B}" srcOrd="7" destOrd="0" presId="urn:microsoft.com/office/officeart/2005/8/layout/chevron2"/>
    <dgm:cxn modelId="{058BF95C-4A08-4D73-9A9F-8C89F3AAFA91}" type="presParOf" srcId="{C2D5BFBA-2576-4434-91A4-D7AEA2973CA1}" destId="{DA02E69F-3C99-4F82-8ED2-3920006B7678}" srcOrd="8" destOrd="0" presId="urn:microsoft.com/office/officeart/2005/8/layout/chevron2"/>
    <dgm:cxn modelId="{88BF8F55-0615-45F5-8275-98AFAF55161A}" type="presParOf" srcId="{DA02E69F-3C99-4F82-8ED2-3920006B7678}" destId="{B87DA671-3431-4FA7-8700-1CACF38DF715}" srcOrd="0" destOrd="0" presId="urn:microsoft.com/office/officeart/2005/8/layout/chevron2"/>
    <dgm:cxn modelId="{27FD692E-6877-443E-848A-01F866D80C3A}" type="presParOf" srcId="{DA02E69F-3C99-4F82-8ED2-3920006B7678}" destId="{7E26FA36-72C9-45B9-A76A-63BE05AD47F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0988D37-8ACF-4B68-932A-8EEB472357E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C90C78D-F8A7-4F88-B20F-2F071E028CA1}">
      <dgm:prSet phldrT="[文字]" custT="1"/>
      <dgm:spPr/>
      <dgm:t>
        <a:bodyPr/>
        <a:lstStyle/>
        <a:p>
          <a:r>
            <a:rPr lang="zh-TW" altLang="en-US" sz="2400" dirty="0"/>
            <a:t>申請</a:t>
          </a:r>
        </a:p>
      </dgm:t>
    </dgm:pt>
    <dgm:pt modelId="{D5F7D003-8224-4429-AA69-CD190C6F8516}" type="parTrans" cxnId="{B24F42C0-A791-49F6-BBE5-5774B30A9E05}">
      <dgm:prSet/>
      <dgm:spPr/>
      <dgm:t>
        <a:bodyPr/>
        <a:lstStyle/>
        <a:p>
          <a:endParaRPr lang="zh-TW" altLang="en-US"/>
        </a:p>
      </dgm:t>
    </dgm:pt>
    <dgm:pt modelId="{899EADAC-ED30-4700-B694-5C77F4BBC1BE}" type="sibTrans" cxnId="{B24F42C0-A791-49F6-BBE5-5774B30A9E05}">
      <dgm:prSet/>
      <dgm:spPr/>
      <dgm:t>
        <a:bodyPr/>
        <a:lstStyle/>
        <a:p>
          <a:endParaRPr lang="zh-TW" altLang="en-US"/>
        </a:p>
      </dgm:t>
    </dgm:pt>
    <dgm:pt modelId="{FDFA8CF9-7FC3-4C8C-A243-82A532803617}">
      <dgm:prSet phldrT="[文字]"/>
      <dgm:spPr/>
      <dgm:t>
        <a:bodyPr/>
        <a:lstStyle/>
        <a:p>
          <a:r>
            <a:rPr lang="zh-TW" altLang="en-US" dirty="0"/>
            <a:t>請到總會網站</a:t>
          </a:r>
          <a:r>
            <a:rPr lang="en-US" altLang="zh-TW" dirty="0"/>
            <a:t>&gt;</a:t>
          </a:r>
          <a:r>
            <a:rPr lang="zh-TW" altLang="en-US" dirty="0"/>
            <a:t>檔案下載</a:t>
          </a:r>
          <a:r>
            <a:rPr lang="en-US" altLang="zh-TW" dirty="0"/>
            <a:t>&gt;</a:t>
          </a:r>
          <a:r>
            <a:rPr lang="zh-TW" altLang="en-US" b="0" i="0" dirty="0"/>
            <a:t>正航會計及奉獻系統</a:t>
          </a:r>
          <a:r>
            <a:rPr lang="en-US" altLang="zh-TW" b="0" i="0" dirty="0"/>
            <a:t>&gt;</a:t>
          </a:r>
          <a:r>
            <a:rPr lang="zh-TW" altLang="en-US" b="0" i="0" dirty="0"/>
            <a:t>奉獻系統下載</a:t>
          </a:r>
          <a:br>
            <a:rPr lang="en-US" altLang="zh-TW" b="0" i="0" dirty="0"/>
          </a:br>
          <a:r>
            <a:rPr lang="en-US" altLang="zh-TW" b="0" i="0" dirty="0"/>
            <a:t>&gt;</a:t>
          </a:r>
          <a:r>
            <a:rPr lang="zh-TW" altLang="en-US" b="0" i="0" dirty="0">
              <a:hlinkClick xmlns:r="http://schemas.openxmlformats.org/officeDocument/2006/relationships" r:id="rId1"/>
            </a:rPr>
            <a:t>奉獻電子徵信同意書</a:t>
          </a:r>
          <a:endParaRPr lang="zh-TW" altLang="en-US" dirty="0"/>
        </a:p>
      </dgm:t>
    </dgm:pt>
    <dgm:pt modelId="{BBFB7B13-B7A6-495A-A1F4-C9B7C321F4D9}" type="parTrans" cxnId="{18C03CBD-BDCD-40C4-9224-49DB4982483D}">
      <dgm:prSet/>
      <dgm:spPr/>
      <dgm:t>
        <a:bodyPr/>
        <a:lstStyle/>
        <a:p>
          <a:endParaRPr lang="zh-TW" altLang="en-US"/>
        </a:p>
      </dgm:t>
    </dgm:pt>
    <dgm:pt modelId="{A4BC33DB-CA05-4670-A748-BC9A68C45F35}" type="sibTrans" cxnId="{18C03CBD-BDCD-40C4-9224-49DB4982483D}">
      <dgm:prSet/>
      <dgm:spPr/>
      <dgm:t>
        <a:bodyPr/>
        <a:lstStyle/>
        <a:p>
          <a:endParaRPr lang="zh-TW" altLang="en-US"/>
        </a:p>
      </dgm:t>
    </dgm:pt>
    <dgm:pt modelId="{A3D2BD05-8308-49EC-8F0B-1612C55ABFC8}">
      <dgm:prSet phldrT="[文字]" custT="1"/>
      <dgm:spPr/>
      <dgm:t>
        <a:bodyPr/>
        <a:lstStyle/>
        <a:p>
          <a:r>
            <a:rPr lang="zh-TW" altLang="en-US" sz="2400" dirty="0"/>
            <a:t>存查</a:t>
          </a:r>
        </a:p>
      </dgm:t>
    </dgm:pt>
    <dgm:pt modelId="{9EC9AC59-60C0-4676-9BD9-7093AA341818}" type="parTrans" cxnId="{FCF5AC44-1B31-451F-BFB1-EF4227C304BE}">
      <dgm:prSet/>
      <dgm:spPr/>
      <dgm:t>
        <a:bodyPr/>
        <a:lstStyle/>
        <a:p>
          <a:endParaRPr lang="zh-TW" altLang="en-US"/>
        </a:p>
      </dgm:t>
    </dgm:pt>
    <dgm:pt modelId="{6FD3FEAE-3ED1-4501-99DF-ACEFEDF1327A}" type="sibTrans" cxnId="{FCF5AC44-1B31-451F-BFB1-EF4227C304BE}">
      <dgm:prSet/>
      <dgm:spPr/>
      <dgm:t>
        <a:bodyPr/>
        <a:lstStyle/>
        <a:p>
          <a:endParaRPr lang="zh-TW" altLang="en-US"/>
        </a:p>
      </dgm:t>
    </dgm:pt>
    <dgm:pt modelId="{625A4DBD-CBF6-435F-A90B-DA1323675097}">
      <dgm:prSet phldrT="[文字]" custT="1"/>
      <dgm:spPr/>
      <dgm:t>
        <a:bodyPr/>
        <a:lstStyle/>
        <a:p>
          <a:r>
            <a:rPr lang="zh-TW" altLang="en-US" sz="2800" dirty="0"/>
            <a:t>請教會自行存查同意書，</a:t>
          </a:r>
          <a:r>
            <a:rPr lang="zh-TW" altLang="en-US" sz="2800" dirty="0">
              <a:solidFill>
                <a:srgbClr val="FF0000"/>
              </a:solidFill>
            </a:rPr>
            <a:t>屬於個資</a:t>
          </a:r>
          <a:r>
            <a:rPr lang="zh-TW" altLang="en-US" sz="2800" dirty="0">
              <a:solidFill>
                <a:schemeClr val="tx1"/>
              </a:solidFill>
            </a:rPr>
            <a:t>務必上鎖保管</a:t>
          </a:r>
          <a:r>
            <a:rPr lang="zh-TW" altLang="en-US" sz="2800" dirty="0"/>
            <a:t>。</a:t>
          </a:r>
        </a:p>
      </dgm:t>
    </dgm:pt>
    <dgm:pt modelId="{DFF43F77-141E-4EEB-BB06-7B1DE895944A}" type="parTrans" cxnId="{E98F0E97-63CE-479B-A15C-5CD0439FC7FC}">
      <dgm:prSet/>
      <dgm:spPr/>
      <dgm:t>
        <a:bodyPr/>
        <a:lstStyle/>
        <a:p>
          <a:endParaRPr lang="zh-TW" altLang="en-US"/>
        </a:p>
      </dgm:t>
    </dgm:pt>
    <dgm:pt modelId="{B5C49A04-97EE-414D-AF5F-B59751E815E7}" type="sibTrans" cxnId="{E98F0E97-63CE-479B-A15C-5CD0439FC7FC}">
      <dgm:prSet/>
      <dgm:spPr/>
      <dgm:t>
        <a:bodyPr/>
        <a:lstStyle/>
        <a:p>
          <a:endParaRPr lang="zh-TW" altLang="en-US"/>
        </a:p>
      </dgm:t>
    </dgm:pt>
    <dgm:pt modelId="{366004C8-41BA-4D17-8AB6-68D9B1368080}">
      <dgm:prSet phldrT="[文字]" custT="1"/>
      <dgm:spPr/>
      <dgm:t>
        <a:bodyPr/>
        <a:lstStyle/>
        <a:p>
          <a:r>
            <a:rPr lang="zh-TW" altLang="en-US" sz="2400" dirty="0"/>
            <a:t>設定</a:t>
          </a:r>
        </a:p>
      </dgm:t>
    </dgm:pt>
    <dgm:pt modelId="{0FDE85BB-0297-4B6E-809C-085CEDB457D6}" type="parTrans" cxnId="{E46C46B0-0E1B-49E3-8A60-0F0CDAC29143}">
      <dgm:prSet/>
      <dgm:spPr/>
      <dgm:t>
        <a:bodyPr/>
        <a:lstStyle/>
        <a:p>
          <a:endParaRPr lang="zh-TW" altLang="en-US"/>
        </a:p>
      </dgm:t>
    </dgm:pt>
    <dgm:pt modelId="{68FBFF1F-FCC5-43DE-A2F9-18C7187C953C}" type="sibTrans" cxnId="{E46C46B0-0E1B-49E3-8A60-0F0CDAC29143}">
      <dgm:prSet/>
      <dgm:spPr/>
      <dgm:t>
        <a:bodyPr/>
        <a:lstStyle/>
        <a:p>
          <a:endParaRPr lang="zh-TW" altLang="en-US"/>
        </a:p>
      </dgm:t>
    </dgm:pt>
    <dgm:pt modelId="{30F756F7-FA94-4D57-A17D-8D72FE2437CD}">
      <dgm:prSet phldrT="[文字]" custT="1"/>
      <dgm:spPr/>
      <dgm:t>
        <a:bodyPr/>
        <a:lstStyle/>
        <a:p>
          <a:r>
            <a:rPr lang="zh-TW" altLang="en-US" sz="2800" dirty="0">
              <a:solidFill>
                <a:srgbClr val="FF0000"/>
              </a:solidFill>
            </a:rPr>
            <a:t>填寫會友資料</a:t>
          </a:r>
          <a:r>
            <a:rPr lang="en-US" altLang="zh-TW" sz="2800" dirty="0">
              <a:solidFill>
                <a:srgbClr val="FF0000"/>
              </a:solidFill>
            </a:rPr>
            <a:t>(Email</a:t>
          </a:r>
          <a:r>
            <a:rPr lang="zh-TW" altLang="en-US" sz="2800" dirty="0">
              <a:solidFill>
                <a:srgbClr val="FF0000"/>
              </a:solidFill>
            </a:rPr>
            <a:t>、手機</a:t>
          </a:r>
          <a:r>
            <a:rPr lang="en-US" altLang="zh-TW" sz="2800" dirty="0">
              <a:solidFill>
                <a:srgbClr val="FF0000"/>
              </a:solidFill>
            </a:rPr>
            <a:t>)</a:t>
          </a:r>
          <a:r>
            <a:rPr lang="zh-TW" altLang="en-US" sz="2800" dirty="0"/>
            <a:t>將徵信方式改為</a:t>
          </a:r>
          <a:r>
            <a:rPr lang="zh-TW" altLang="en-US" sz="2800" dirty="0">
              <a:solidFill>
                <a:srgbClr val="FF0000"/>
              </a:solidFill>
            </a:rPr>
            <a:t>每月</a:t>
          </a:r>
          <a:r>
            <a:rPr lang="en-US" altLang="zh-TW" sz="2800" dirty="0">
              <a:solidFill>
                <a:srgbClr val="FF0000"/>
              </a:solidFill>
            </a:rPr>
            <a:t>Email</a:t>
          </a:r>
          <a:r>
            <a:rPr lang="zh-TW" altLang="en-US" sz="2800" dirty="0">
              <a:solidFill>
                <a:srgbClr val="FF0000"/>
              </a:solidFill>
            </a:rPr>
            <a:t>寄送</a:t>
          </a:r>
          <a:r>
            <a:rPr lang="zh-TW" altLang="en-US" sz="2800" dirty="0">
              <a:solidFill>
                <a:schemeClr val="tx1"/>
              </a:solidFill>
            </a:rPr>
            <a:t>，按儲存</a:t>
          </a:r>
          <a:r>
            <a:rPr lang="zh-TW" altLang="en-US" sz="2800" dirty="0"/>
            <a:t>。</a:t>
          </a:r>
        </a:p>
      </dgm:t>
    </dgm:pt>
    <dgm:pt modelId="{94FD7E30-E621-4A76-A97B-677A349D01F2}" type="parTrans" cxnId="{4DFE28C0-C907-409E-803C-CB21BACD44D1}">
      <dgm:prSet/>
      <dgm:spPr/>
      <dgm:t>
        <a:bodyPr/>
        <a:lstStyle/>
        <a:p>
          <a:endParaRPr lang="zh-TW" altLang="en-US"/>
        </a:p>
      </dgm:t>
    </dgm:pt>
    <dgm:pt modelId="{C45B0593-BBE3-4565-86CA-59059F3461C2}" type="sibTrans" cxnId="{4DFE28C0-C907-409E-803C-CB21BACD44D1}">
      <dgm:prSet/>
      <dgm:spPr/>
      <dgm:t>
        <a:bodyPr/>
        <a:lstStyle/>
        <a:p>
          <a:endParaRPr lang="zh-TW" altLang="en-US"/>
        </a:p>
      </dgm:t>
    </dgm:pt>
    <dgm:pt modelId="{A7EAED06-88C1-4CC0-86F5-F3312101F903}">
      <dgm:prSet phldrT="[文字]" custT="1"/>
      <dgm:spPr/>
      <dgm:t>
        <a:bodyPr/>
        <a:lstStyle/>
        <a:p>
          <a:r>
            <a:rPr lang="zh-TW" altLang="en-US" sz="2400" dirty="0"/>
            <a:t>驗證</a:t>
          </a:r>
        </a:p>
      </dgm:t>
    </dgm:pt>
    <dgm:pt modelId="{5368BEA7-D0C1-4AC9-B04A-089C8D106811}" type="parTrans" cxnId="{759A8456-08CA-4A7A-8AD4-F09B0026FE2B}">
      <dgm:prSet/>
      <dgm:spPr/>
      <dgm:t>
        <a:bodyPr/>
        <a:lstStyle/>
        <a:p>
          <a:endParaRPr lang="zh-TW" altLang="en-US"/>
        </a:p>
      </dgm:t>
    </dgm:pt>
    <dgm:pt modelId="{F4EA7D14-7F10-4788-A800-9994D94E7171}" type="sibTrans" cxnId="{759A8456-08CA-4A7A-8AD4-F09B0026FE2B}">
      <dgm:prSet/>
      <dgm:spPr/>
      <dgm:t>
        <a:bodyPr/>
        <a:lstStyle/>
        <a:p>
          <a:endParaRPr lang="zh-TW" altLang="en-US"/>
        </a:p>
      </dgm:t>
    </dgm:pt>
    <dgm:pt modelId="{107939E0-B8C8-43B8-9780-C2B0A31D96E0}">
      <dgm:prSet phldrT="[文字]" custT="1"/>
      <dgm:spPr/>
      <dgm:t>
        <a:bodyPr/>
        <a:lstStyle/>
        <a:p>
          <a:r>
            <a:rPr lang="zh-TW" altLang="en-US" sz="2400" dirty="0"/>
            <a:t>再次進到會友資料，徵信方式旁按</a:t>
          </a:r>
          <a:r>
            <a:rPr lang="zh-TW" altLang="en-US" sz="2400" dirty="0">
              <a:solidFill>
                <a:schemeClr val="bg1"/>
              </a:solidFill>
              <a:highlight>
                <a:srgbClr val="0000FF"/>
              </a:highlight>
            </a:rPr>
            <a:t>寄認證信</a:t>
          </a:r>
          <a:r>
            <a:rPr lang="zh-TW" altLang="en-US" sz="2400" dirty="0">
              <a:solidFill>
                <a:schemeClr val="tx1"/>
              </a:solidFill>
            </a:rPr>
            <a:t>，會友收到後點擊</a:t>
          </a:r>
          <a:r>
            <a:rPr lang="en-US" altLang="zh-TW" sz="2400" dirty="0">
              <a:solidFill>
                <a:schemeClr val="tx1"/>
              </a:solidFill>
            </a:rPr>
            <a:t>Email</a:t>
          </a:r>
          <a:r>
            <a:rPr lang="zh-TW" altLang="en-US" sz="2400" dirty="0">
              <a:solidFill>
                <a:schemeClr val="tx1"/>
              </a:solidFill>
            </a:rPr>
            <a:t>連結，會友資料</a:t>
          </a:r>
          <a:r>
            <a:rPr lang="en-US" altLang="zh-TW" sz="2400" dirty="0">
              <a:solidFill>
                <a:schemeClr val="tx1"/>
              </a:solidFill>
            </a:rPr>
            <a:t>Email</a:t>
          </a:r>
          <a:r>
            <a:rPr lang="zh-TW" altLang="en-US" sz="2400" dirty="0">
              <a:solidFill>
                <a:schemeClr val="tx1"/>
              </a:solidFill>
            </a:rPr>
            <a:t>認證變成已認證即完成設定</a:t>
          </a:r>
          <a:r>
            <a:rPr lang="zh-TW" altLang="en-US" sz="2400" dirty="0"/>
            <a:t>。</a:t>
          </a:r>
        </a:p>
      </dgm:t>
    </dgm:pt>
    <dgm:pt modelId="{F91FD0DF-1EBC-4C5E-AADF-0F24F4541710}" type="parTrans" cxnId="{F627AB81-FD1A-404E-A4ED-7FAC39BED84F}">
      <dgm:prSet/>
      <dgm:spPr/>
      <dgm:t>
        <a:bodyPr/>
        <a:lstStyle/>
        <a:p>
          <a:endParaRPr lang="zh-TW" altLang="en-US"/>
        </a:p>
      </dgm:t>
    </dgm:pt>
    <dgm:pt modelId="{2F6B896B-C553-488E-84F1-536C5F1F2CF9}" type="sibTrans" cxnId="{F627AB81-FD1A-404E-A4ED-7FAC39BED84F}">
      <dgm:prSet/>
      <dgm:spPr/>
      <dgm:t>
        <a:bodyPr/>
        <a:lstStyle/>
        <a:p>
          <a:endParaRPr lang="zh-TW" altLang="en-US"/>
        </a:p>
      </dgm:t>
    </dgm:pt>
    <dgm:pt modelId="{C2D5BFBA-2576-4434-91A4-D7AEA2973CA1}" type="pres">
      <dgm:prSet presAssocID="{D0988D37-8ACF-4B68-932A-8EEB472357EC}" presName="linearFlow" presStyleCnt="0">
        <dgm:presLayoutVars>
          <dgm:dir/>
          <dgm:animLvl val="lvl"/>
          <dgm:resizeHandles val="exact"/>
        </dgm:presLayoutVars>
      </dgm:prSet>
      <dgm:spPr/>
    </dgm:pt>
    <dgm:pt modelId="{84E3E875-D577-4E63-A62A-F4AB9C665CA4}" type="pres">
      <dgm:prSet presAssocID="{5C90C78D-F8A7-4F88-B20F-2F071E028CA1}" presName="composite" presStyleCnt="0"/>
      <dgm:spPr/>
    </dgm:pt>
    <dgm:pt modelId="{AC0630AF-61B3-40C7-9E87-88121B6C9CC4}" type="pres">
      <dgm:prSet presAssocID="{5C90C78D-F8A7-4F88-B20F-2F071E028CA1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800143F9-EAB3-4926-9AC2-CF8D4BEFEFFB}" type="pres">
      <dgm:prSet presAssocID="{5C90C78D-F8A7-4F88-B20F-2F071E028CA1}" presName="descendantText" presStyleLbl="alignAcc1" presStyleIdx="0" presStyleCnt="4">
        <dgm:presLayoutVars>
          <dgm:bulletEnabled val="1"/>
        </dgm:presLayoutVars>
      </dgm:prSet>
      <dgm:spPr/>
    </dgm:pt>
    <dgm:pt modelId="{48A20263-A714-47DA-8CA2-DFA0EDD3760B}" type="pres">
      <dgm:prSet presAssocID="{899EADAC-ED30-4700-B694-5C77F4BBC1BE}" presName="sp" presStyleCnt="0"/>
      <dgm:spPr/>
    </dgm:pt>
    <dgm:pt modelId="{05DE6ACD-A96B-419D-AD59-2211E512BBE4}" type="pres">
      <dgm:prSet presAssocID="{A3D2BD05-8308-49EC-8F0B-1612C55ABFC8}" presName="composite" presStyleCnt="0"/>
      <dgm:spPr/>
    </dgm:pt>
    <dgm:pt modelId="{45A8BEE8-8571-4E4B-B99D-256EC5688432}" type="pres">
      <dgm:prSet presAssocID="{A3D2BD05-8308-49EC-8F0B-1612C55ABFC8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687D9B4E-9BFA-4A40-981E-9B96D21C482F}" type="pres">
      <dgm:prSet presAssocID="{A3D2BD05-8308-49EC-8F0B-1612C55ABFC8}" presName="descendantText" presStyleLbl="alignAcc1" presStyleIdx="1" presStyleCnt="4">
        <dgm:presLayoutVars>
          <dgm:bulletEnabled val="1"/>
        </dgm:presLayoutVars>
      </dgm:prSet>
      <dgm:spPr/>
    </dgm:pt>
    <dgm:pt modelId="{D095B2F0-FBE5-4536-A18D-D67582EDD4AD}" type="pres">
      <dgm:prSet presAssocID="{6FD3FEAE-3ED1-4501-99DF-ACEFEDF1327A}" presName="sp" presStyleCnt="0"/>
      <dgm:spPr/>
    </dgm:pt>
    <dgm:pt modelId="{8CF0747C-3C61-4A6F-9FBC-AD71881A8116}" type="pres">
      <dgm:prSet presAssocID="{366004C8-41BA-4D17-8AB6-68D9B1368080}" presName="composite" presStyleCnt="0"/>
      <dgm:spPr/>
    </dgm:pt>
    <dgm:pt modelId="{BBBDF9FF-F3CC-4747-A456-13290CE1BA86}" type="pres">
      <dgm:prSet presAssocID="{366004C8-41BA-4D17-8AB6-68D9B1368080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314DE8CD-B6DD-4F4D-9CE3-A4EA992F6885}" type="pres">
      <dgm:prSet presAssocID="{366004C8-41BA-4D17-8AB6-68D9B1368080}" presName="descendantText" presStyleLbl="alignAcc1" presStyleIdx="2" presStyleCnt="4" custScaleY="115470">
        <dgm:presLayoutVars>
          <dgm:bulletEnabled val="1"/>
        </dgm:presLayoutVars>
      </dgm:prSet>
      <dgm:spPr/>
    </dgm:pt>
    <dgm:pt modelId="{B011503E-6AC1-43C1-8B53-8E3A538BC01B}" type="pres">
      <dgm:prSet presAssocID="{68FBFF1F-FCC5-43DE-A2F9-18C7187C953C}" presName="sp" presStyleCnt="0"/>
      <dgm:spPr/>
    </dgm:pt>
    <dgm:pt modelId="{DA02E69F-3C99-4F82-8ED2-3920006B7678}" type="pres">
      <dgm:prSet presAssocID="{A7EAED06-88C1-4CC0-86F5-F3312101F903}" presName="composite" presStyleCnt="0"/>
      <dgm:spPr/>
    </dgm:pt>
    <dgm:pt modelId="{B87DA671-3431-4FA7-8700-1CACF38DF715}" type="pres">
      <dgm:prSet presAssocID="{A7EAED06-88C1-4CC0-86F5-F3312101F903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7E26FA36-72C9-45B9-A76A-63BE05AD47FC}" type="pres">
      <dgm:prSet presAssocID="{A7EAED06-88C1-4CC0-86F5-F3312101F903}" presName="descendantText" presStyleLbl="alignAcc1" presStyleIdx="3" presStyleCnt="4" custScaleY="131256">
        <dgm:presLayoutVars>
          <dgm:bulletEnabled val="1"/>
        </dgm:presLayoutVars>
      </dgm:prSet>
      <dgm:spPr/>
    </dgm:pt>
  </dgm:ptLst>
  <dgm:cxnLst>
    <dgm:cxn modelId="{8EB37D2E-F842-48D9-8C3C-FA1F995CEA9E}" type="presOf" srcId="{5C90C78D-F8A7-4F88-B20F-2F071E028CA1}" destId="{AC0630AF-61B3-40C7-9E87-88121B6C9CC4}" srcOrd="0" destOrd="0" presId="urn:microsoft.com/office/officeart/2005/8/layout/chevron2"/>
    <dgm:cxn modelId="{D22B9643-A1DD-46C3-AC13-59BEA346D971}" type="presOf" srcId="{30F756F7-FA94-4D57-A17D-8D72FE2437CD}" destId="{314DE8CD-B6DD-4F4D-9CE3-A4EA992F6885}" srcOrd="0" destOrd="0" presId="urn:microsoft.com/office/officeart/2005/8/layout/chevron2"/>
    <dgm:cxn modelId="{FCF5AC44-1B31-451F-BFB1-EF4227C304BE}" srcId="{D0988D37-8ACF-4B68-932A-8EEB472357EC}" destId="{A3D2BD05-8308-49EC-8F0B-1612C55ABFC8}" srcOrd="1" destOrd="0" parTransId="{9EC9AC59-60C0-4676-9BD9-7093AA341818}" sibTransId="{6FD3FEAE-3ED1-4501-99DF-ACEFEDF1327A}"/>
    <dgm:cxn modelId="{01126B50-1F7B-4376-BD29-485D6F532FE3}" type="presOf" srcId="{366004C8-41BA-4D17-8AB6-68D9B1368080}" destId="{BBBDF9FF-F3CC-4747-A456-13290CE1BA86}" srcOrd="0" destOrd="0" presId="urn:microsoft.com/office/officeart/2005/8/layout/chevron2"/>
    <dgm:cxn modelId="{759A8456-08CA-4A7A-8AD4-F09B0026FE2B}" srcId="{D0988D37-8ACF-4B68-932A-8EEB472357EC}" destId="{A7EAED06-88C1-4CC0-86F5-F3312101F903}" srcOrd="3" destOrd="0" parTransId="{5368BEA7-D0C1-4AC9-B04A-089C8D106811}" sibTransId="{F4EA7D14-7F10-4788-A800-9994D94E7171}"/>
    <dgm:cxn modelId="{8B7DF958-1239-4FEF-8A2D-96E2975EA0F2}" type="presOf" srcId="{D0988D37-8ACF-4B68-932A-8EEB472357EC}" destId="{C2D5BFBA-2576-4434-91A4-D7AEA2973CA1}" srcOrd="0" destOrd="0" presId="urn:microsoft.com/office/officeart/2005/8/layout/chevron2"/>
    <dgm:cxn modelId="{F627AB81-FD1A-404E-A4ED-7FAC39BED84F}" srcId="{A7EAED06-88C1-4CC0-86F5-F3312101F903}" destId="{107939E0-B8C8-43B8-9780-C2B0A31D96E0}" srcOrd="0" destOrd="0" parTransId="{F91FD0DF-1EBC-4C5E-AADF-0F24F4541710}" sibTransId="{2F6B896B-C553-488E-84F1-536C5F1F2CF9}"/>
    <dgm:cxn modelId="{F1E3CA8B-204D-4CBE-912B-50E3C321BF46}" type="presOf" srcId="{625A4DBD-CBF6-435F-A90B-DA1323675097}" destId="{687D9B4E-9BFA-4A40-981E-9B96D21C482F}" srcOrd="0" destOrd="0" presId="urn:microsoft.com/office/officeart/2005/8/layout/chevron2"/>
    <dgm:cxn modelId="{E98F0E97-63CE-479B-A15C-5CD0439FC7FC}" srcId="{A3D2BD05-8308-49EC-8F0B-1612C55ABFC8}" destId="{625A4DBD-CBF6-435F-A90B-DA1323675097}" srcOrd="0" destOrd="0" parTransId="{DFF43F77-141E-4EEB-BB06-7B1DE895944A}" sibTransId="{B5C49A04-97EE-414D-AF5F-B59751E815E7}"/>
    <dgm:cxn modelId="{E46C46B0-0E1B-49E3-8A60-0F0CDAC29143}" srcId="{D0988D37-8ACF-4B68-932A-8EEB472357EC}" destId="{366004C8-41BA-4D17-8AB6-68D9B1368080}" srcOrd="2" destOrd="0" parTransId="{0FDE85BB-0297-4B6E-809C-085CEDB457D6}" sibTransId="{68FBFF1F-FCC5-43DE-A2F9-18C7187C953C}"/>
    <dgm:cxn modelId="{18C03CBD-BDCD-40C4-9224-49DB4982483D}" srcId="{5C90C78D-F8A7-4F88-B20F-2F071E028CA1}" destId="{FDFA8CF9-7FC3-4C8C-A243-82A532803617}" srcOrd="0" destOrd="0" parTransId="{BBFB7B13-B7A6-495A-A1F4-C9B7C321F4D9}" sibTransId="{A4BC33DB-CA05-4670-A748-BC9A68C45F35}"/>
    <dgm:cxn modelId="{BB715ABE-CC7D-4168-8B29-88F11B6FC1C5}" type="presOf" srcId="{FDFA8CF9-7FC3-4C8C-A243-82A532803617}" destId="{800143F9-EAB3-4926-9AC2-CF8D4BEFEFFB}" srcOrd="0" destOrd="0" presId="urn:microsoft.com/office/officeart/2005/8/layout/chevron2"/>
    <dgm:cxn modelId="{4DFE28C0-C907-409E-803C-CB21BACD44D1}" srcId="{366004C8-41BA-4D17-8AB6-68D9B1368080}" destId="{30F756F7-FA94-4D57-A17D-8D72FE2437CD}" srcOrd="0" destOrd="0" parTransId="{94FD7E30-E621-4A76-A97B-677A349D01F2}" sibTransId="{C45B0593-BBE3-4565-86CA-59059F3461C2}"/>
    <dgm:cxn modelId="{B24F42C0-A791-49F6-BBE5-5774B30A9E05}" srcId="{D0988D37-8ACF-4B68-932A-8EEB472357EC}" destId="{5C90C78D-F8A7-4F88-B20F-2F071E028CA1}" srcOrd="0" destOrd="0" parTransId="{D5F7D003-8224-4429-AA69-CD190C6F8516}" sibTransId="{899EADAC-ED30-4700-B694-5C77F4BBC1BE}"/>
    <dgm:cxn modelId="{CE5617C5-BDB6-451B-A58D-9F66DA0B3416}" type="presOf" srcId="{A7EAED06-88C1-4CC0-86F5-F3312101F903}" destId="{B87DA671-3431-4FA7-8700-1CACF38DF715}" srcOrd="0" destOrd="0" presId="urn:microsoft.com/office/officeart/2005/8/layout/chevron2"/>
    <dgm:cxn modelId="{18BCD9CA-7DCE-475D-95F6-B8A41A64D511}" type="presOf" srcId="{107939E0-B8C8-43B8-9780-C2B0A31D96E0}" destId="{7E26FA36-72C9-45B9-A76A-63BE05AD47FC}" srcOrd="0" destOrd="0" presId="urn:microsoft.com/office/officeart/2005/8/layout/chevron2"/>
    <dgm:cxn modelId="{097BFCF1-EB62-47BF-B86F-D9E8AE7DC36F}" type="presOf" srcId="{A3D2BD05-8308-49EC-8F0B-1612C55ABFC8}" destId="{45A8BEE8-8571-4E4B-B99D-256EC5688432}" srcOrd="0" destOrd="0" presId="urn:microsoft.com/office/officeart/2005/8/layout/chevron2"/>
    <dgm:cxn modelId="{6D53B62A-0C65-4334-B25C-0C0898C61460}" type="presParOf" srcId="{C2D5BFBA-2576-4434-91A4-D7AEA2973CA1}" destId="{84E3E875-D577-4E63-A62A-F4AB9C665CA4}" srcOrd="0" destOrd="0" presId="urn:microsoft.com/office/officeart/2005/8/layout/chevron2"/>
    <dgm:cxn modelId="{3855A569-8A89-4A25-8041-CC894CD27BB5}" type="presParOf" srcId="{84E3E875-D577-4E63-A62A-F4AB9C665CA4}" destId="{AC0630AF-61B3-40C7-9E87-88121B6C9CC4}" srcOrd="0" destOrd="0" presId="urn:microsoft.com/office/officeart/2005/8/layout/chevron2"/>
    <dgm:cxn modelId="{6B6B6783-3B93-477D-95E3-F518DA6653C7}" type="presParOf" srcId="{84E3E875-D577-4E63-A62A-F4AB9C665CA4}" destId="{800143F9-EAB3-4926-9AC2-CF8D4BEFEFFB}" srcOrd="1" destOrd="0" presId="urn:microsoft.com/office/officeart/2005/8/layout/chevron2"/>
    <dgm:cxn modelId="{6F99BF54-A7D6-46C5-86B2-1F261403089C}" type="presParOf" srcId="{C2D5BFBA-2576-4434-91A4-D7AEA2973CA1}" destId="{48A20263-A714-47DA-8CA2-DFA0EDD3760B}" srcOrd="1" destOrd="0" presId="urn:microsoft.com/office/officeart/2005/8/layout/chevron2"/>
    <dgm:cxn modelId="{268D9BF5-9318-413B-8328-5F891F8E865A}" type="presParOf" srcId="{C2D5BFBA-2576-4434-91A4-D7AEA2973CA1}" destId="{05DE6ACD-A96B-419D-AD59-2211E512BBE4}" srcOrd="2" destOrd="0" presId="urn:microsoft.com/office/officeart/2005/8/layout/chevron2"/>
    <dgm:cxn modelId="{E47D5F39-DB3A-437B-BE13-3CDC441D85C5}" type="presParOf" srcId="{05DE6ACD-A96B-419D-AD59-2211E512BBE4}" destId="{45A8BEE8-8571-4E4B-B99D-256EC5688432}" srcOrd="0" destOrd="0" presId="urn:microsoft.com/office/officeart/2005/8/layout/chevron2"/>
    <dgm:cxn modelId="{EB017319-B413-4578-848C-CE6D75201E1D}" type="presParOf" srcId="{05DE6ACD-A96B-419D-AD59-2211E512BBE4}" destId="{687D9B4E-9BFA-4A40-981E-9B96D21C482F}" srcOrd="1" destOrd="0" presId="urn:microsoft.com/office/officeart/2005/8/layout/chevron2"/>
    <dgm:cxn modelId="{1BD065CA-5AA9-4CEE-BE67-06DE1CFD0C66}" type="presParOf" srcId="{C2D5BFBA-2576-4434-91A4-D7AEA2973CA1}" destId="{D095B2F0-FBE5-4536-A18D-D67582EDD4AD}" srcOrd="3" destOrd="0" presId="urn:microsoft.com/office/officeart/2005/8/layout/chevron2"/>
    <dgm:cxn modelId="{12362B39-50D7-4A15-805C-6DF2D04B38F6}" type="presParOf" srcId="{C2D5BFBA-2576-4434-91A4-D7AEA2973CA1}" destId="{8CF0747C-3C61-4A6F-9FBC-AD71881A8116}" srcOrd="4" destOrd="0" presId="urn:microsoft.com/office/officeart/2005/8/layout/chevron2"/>
    <dgm:cxn modelId="{78D2D607-2513-4001-8333-16C6CA0444B7}" type="presParOf" srcId="{8CF0747C-3C61-4A6F-9FBC-AD71881A8116}" destId="{BBBDF9FF-F3CC-4747-A456-13290CE1BA86}" srcOrd="0" destOrd="0" presId="urn:microsoft.com/office/officeart/2005/8/layout/chevron2"/>
    <dgm:cxn modelId="{D0B13A5C-ED0A-4502-8EE3-06B985AD9FA9}" type="presParOf" srcId="{8CF0747C-3C61-4A6F-9FBC-AD71881A8116}" destId="{314DE8CD-B6DD-4F4D-9CE3-A4EA992F6885}" srcOrd="1" destOrd="0" presId="urn:microsoft.com/office/officeart/2005/8/layout/chevron2"/>
    <dgm:cxn modelId="{749954AC-00DB-4257-B5D3-88EA4912FABD}" type="presParOf" srcId="{C2D5BFBA-2576-4434-91A4-D7AEA2973CA1}" destId="{B011503E-6AC1-43C1-8B53-8E3A538BC01B}" srcOrd="5" destOrd="0" presId="urn:microsoft.com/office/officeart/2005/8/layout/chevron2"/>
    <dgm:cxn modelId="{058BF95C-4A08-4D73-9A9F-8C89F3AAFA91}" type="presParOf" srcId="{C2D5BFBA-2576-4434-91A4-D7AEA2973CA1}" destId="{DA02E69F-3C99-4F82-8ED2-3920006B7678}" srcOrd="6" destOrd="0" presId="urn:microsoft.com/office/officeart/2005/8/layout/chevron2"/>
    <dgm:cxn modelId="{88BF8F55-0615-45F5-8275-98AFAF55161A}" type="presParOf" srcId="{DA02E69F-3C99-4F82-8ED2-3920006B7678}" destId="{B87DA671-3431-4FA7-8700-1CACF38DF715}" srcOrd="0" destOrd="0" presId="urn:microsoft.com/office/officeart/2005/8/layout/chevron2"/>
    <dgm:cxn modelId="{27FD692E-6877-443E-848A-01F866D80C3A}" type="presParOf" srcId="{DA02E69F-3C99-4F82-8ED2-3920006B7678}" destId="{7E26FA36-72C9-45B9-A76A-63BE05AD47F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6CD22F-A543-4728-AFF1-5D02A6F83D92}">
      <dsp:nvSpPr>
        <dsp:cNvPr id="0" name=""/>
        <dsp:cNvSpPr/>
      </dsp:nvSpPr>
      <dsp:spPr>
        <a:xfrm rot="10800000">
          <a:off x="2209909" y="4596"/>
          <a:ext cx="7773512" cy="100767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357" tIns="163830" rIns="305816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300" kern="1200" dirty="0">
              <a:solidFill>
                <a:schemeClr val="tx1"/>
              </a:solidFill>
            </a:rPr>
            <a:t>申請帳號</a:t>
          </a:r>
        </a:p>
      </dsp:txBody>
      <dsp:txXfrm rot="10800000">
        <a:off x="2461828" y="4596"/>
        <a:ext cx="7521593" cy="1007676"/>
      </dsp:txXfrm>
    </dsp:sp>
    <dsp:sp modelId="{1913E12C-57D3-4827-9617-3A749A097A0C}">
      <dsp:nvSpPr>
        <dsp:cNvPr id="0" name=""/>
        <dsp:cNvSpPr/>
      </dsp:nvSpPr>
      <dsp:spPr>
        <a:xfrm>
          <a:off x="1706070" y="4596"/>
          <a:ext cx="1007676" cy="1007676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9B5262-8EEC-4E62-9E00-C2598B28574A}">
      <dsp:nvSpPr>
        <dsp:cNvPr id="0" name=""/>
        <dsp:cNvSpPr/>
      </dsp:nvSpPr>
      <dsp:spPr>
        <a:xfrm rot="10800000">
          <a:off x="2209909" y="1313072"/>
          <a:ext cx="7773512" cy="1007676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357" tIns="163830" rIns="305816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300" kern="1200">
              <a:solidFill>
                <a:schemeClr val="tx1"/>
              </a:solidFill>
            </a:rPr>
            <a:t>系統介面介紹</a:t>
          </a:r>
          <a:endParaRPr lang="zh-TW" altLang="en-US" sz="4300" kern="1200" dirty="0">
            <a:solidFill>
              <a:schemeClr val="tx1"/>
            </a:solidFill>
          </a:endParaRPr>
        </a:p>
      </dsp:txBody>
      <dsp:txXfrm rot="10800000">
        <a:off x="2461828" y="1313072"/>
        <a:ext cx="7521593" cy="1007676"/>
      </dsp:txXfrm>
    </dsp:sp>
    <dsp:sp modelId="{365B9014-8758-4165-9F38-6E6CC287DDED}">
      <dsp:nvSpPr>
        <dsp:cNvPr id="0" name=""/>
        <dsp:cNvSpPr/>
      </dsp:nvSpPr>
      <dsp:spPr>
        <a:xfrm>
          <a:off x="1706070" y="1313072"/>
          <a:ext cx="1007676" cy="1007676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32CC5C-08B7-4B21-B219-92A07C7E7ACA}">
      <dsp:nvSpPr>
        <dsp:cNvPr id="0" name=""/>
        <dsp:cNvSpPr/>
      </dsp:nvSpPr>
      <dsp:spPr>
        <a:xfrm rot="10800000">
          <a:off x="2209909" y="2621547"/>
          <a:ext cx="7773512" cy="1007676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357" tIns="163830" rIns="305816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300" kern="1200" dirty="0">
              <a:solidFill>
                <a:srgbClr val="7030A0"/>
              </a:solidFill>
            </a:rPr>
            <a:t>功能說明操作示範</a:t>
          </a:r>
        </a:p>
      </dsp:txBody>
      <dsp:txXfrm rot="10800000">
        <a:off x="2461828" y="2621547"/>
        <a:ext cx="7521593" cy="1007676"/>
      </dsp:txXfrm>
    </dsp:sp>
    <dsp:sp modelId="{13059A69-3657-4D23-B8F8-3F27D14E7746}">
      <dsp:nvSpPr>
        <dsp:cNvPr id="0" name=""/>
        <dsp:cNvSpPr/>
      </dsp:nvSpPr>
      <dsp:spPr>
        <a:xfrm>
          <a:off x="1706070" y="2621547"/>
          <a:ext cx="1007676" cy="1007676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04D9DB-A079-4642-96F7-4C2992C21B6F}">
      <dsp:nvSpPr>
        <dsp:cNvPr id="0" name=""/>
        <dsp:cNvSpPr/>
      </dsp:nvSpPr>
      <dsp:spPr>
        <a:xfrm rot="10800000">
          <a:off x="2209909" y="3930023"/>
          <a:ext cx="7773512" cy="1007676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357" tIns="163830" rIns="305816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300" kern="1200" dirty="0">
              <a:solidFill>
                <a:srgbClr val="FF0000"/>
              </a:solidFill>
            </a:rPr>
            <a:t>作業流程</a:t>
          </a:r>
        </a:p>
      </dsp:txBody>
      <dsp:txXfrm rot="10800000">
        <a:off x="2461828" y="3930023"/>
        <a:ext cx="7521593" cy="1007676"/>
      </dsp:txXfrm>
    </dsp:sp>
    <dsp:sp modelId="{43F1EE9F-6AAD-4B13-9CD8-36AB20951A62}">
      <dsp:nvSpPr>
        <dsp:cNvPr id="0" name=""/>
        <dsp:cNvSpPr/>
      </dsp:nvSpPr>
      <dsp:spPr>
        <a:xfrm>
          <a:off x="1706070" y="3930023"/>
          <a:ext cx="1007676" cy="1007676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0630AF-61B3-40C7-9E87-88121B6C9CC4}">
      <dsp:nvSpPr>
        <dsp:cNvPr id="0" name=""/>
        <dsp:cNvSpPr/>
      </dsp:nvSpPr>
      <dsp:spPr>
        <a:xfrm rot="5400000">
          <a:off x="-199849" y="204088"/>
          <a:ext cx="1332330" cy="9326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/>
            <a:t>表格</a:t>
          </a:r>
        </a:p>
      </dsp:txBody>
      <dsp:txXfrm rot="-5400000">
        <a:off x="1" y="470555"/>
        <a:ext cx="932631" cy="399699"/>
      </dsp:txXfrm>
    </dsp:sp>
    <dsp:sp modelId="{800143F9-EAB3-4926-9AC2-CF8D4BEFEFFB}">
      <dsp:nvSpPr>
        <dsp:cNvPr id="0" name=""/>
        <dsp:cNvSpPr/>
      </dsp:nvSpPr>
      <dsp:spPr>
        <a:xfrm rot="5400000">
          <a:off x="4366905" y="-3430035"/>
          <a:ext cx="866015" cy="77345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300" kern="1200" dirty="0"/>
            <a:t>請到總會網站</a:t>
          </a:r>
          <a:r>
            <a:rPr lang="en-US" altLang="zh-TW" sz="2300" kern="1200" dirty="0"/>
            <a:t>&gt;</a:t>
          </a:r>
          <a:r>
            <a:rPr lang="zh-TW" altLang="en-US" sz="2300" kern="1200" dirty="0"/>
            <a:t>檔案下載</a:t>
          </a:r>
          <a:r>
            <a:rPr lang="en-US" altLang="zh-TW" sz="2300" kern="1200" dirty="0"/>
            <a:t>&gt;</a:t>
          </a:r>
          <a:r>
            <a:rPr lang="zh-TW" altLang="en-US" sz="2300" kern="1200" dirty="0"/>
            <a:t>正航會計及奉獻系統</a:t>
          </a:r>
          <a:br>
            <a:rPr lang="en-US" altLang="zh-TW" sz="2300" kern="1200" dirty="0"/>
          </a:br>
          <a:r>
            <a:rPr lang="en-US" altLang="zh-TW" sz="2300" kern="1200" dirty="0"/>
            <a:t>&gt;</a:t>
          </a:r>
          <a:r>
            <a:rPr lang="zh-TW" altLang="en-US" sz="2300" kern="1200" dirty="0"/>
            <a:t>奉獻系統下載</a:t>
          </a:r>
          <a:r>
            <a:rPr lang="en-US" altLang="zh-TW" sz="2300" kern="1200" dirty="0"/>
            <a:t>&gt;</a:t>
          </a:r>
          <a:r>
            <a:rPr lang="zh-TW" altLang="en-US" sz="2300" kern="1200" dirty="0">
              <a:hlinkClick xmlns:r="http://schemas.openxmlformats.org/officeDocument/2006/relationships" r:id="rId1"/>
            </a:rPr>
            <a:t>奉獻系統</a:t>
          </a:r>
          <a:r>
            <a:rPr lang="en-US" altLang="zh-TW" sz="2300" kern="1200" dirty="0">
              <a:hlinkClick xmlns:r="http://schemas.openxmlformats.org/officeDocument/2006/relationships" r:id="rId1"/>
            </a:rPr>
            <a:t>-</a:t>
          </a:r>
          <a:r>
            <a:rPr lang="zh-TW" altLang="en-US" sz="2300" kern="1200" dirty="0">
              <a:hlinkClick xmlns:r="http://schemas.openxmlformats.org/officeDocument/2006/relationships" r:id="rId1"/>
            </a:rPr>
            <a:t>權限授權書</a:t>
          </a:r>
          <a:r>
            <a:rPr lang="en-US" altLang="zh-TW" sz="2300" kern="1200" dirty="0">
              <a:hlinkClick xmlns:r="http://schemas.openxmlformats.org/officeDocument/2006/relationships" r:id="rId1"/>
            </a:rPr>
            <a:t>.doc</a:t>
          </a:r>
          <a:endParaRPr lang="zh-TW" altLang="en-US" sz="2300" kern="1200" dirty="0"/>
        </a:p>
      </dsp:txBody>
      <dsp:txXfrm rot="-5400000">
        <a:off x="932632" y="46513"/>
        <a:ext cx="7692288" cy="781465"/>
      </dsp:txXfrm>
    </dsp:sp>
    <dsp:sp modelId="{D754DC8D-46F8-40BE-9A0C-C0B16558EABC}">
      <dsp:nvSpPr>
        <dsp:cNvPr id="0" name=""/>
        <dsp:cNvSpPr/>
      </dsp:nvSpPr>
      <dsp:spPr>
        <a:xfrm rot="5400000">
          <a:off x="-199849" y="1398710"/>
          <a:ext cx="1332330" cy="9326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/>
            <a:t>填寫</a:t>
          </a:r>
        </a:p>
      </dsp:txBody>
      <dsp:txXfrm rot="-5400000">
        <a:off x="1" y="1665177"/>
        <a:ext cx="932631" cy="399699"/>
      </dsp:txXfrm>
    </dsp:sp>
    <dsp:sp modelId="{0BBB8F7C-34C0-463F-98CC-5E06997DD4A4}">
      <dsp:nvSpPr>
        <dsp:cNvPr id="0" name=""/>
        <dsp:cNvSpPr/>
      </dsp:nvSpPr>
      <dsp:spPr>
        <a:xfrm rot="5400000">
          <a:off x="4833221" y="-2701728"/>
          <a:ext cx="866015" cy="86671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300" kern="1200" dirty="0">
              <a:hlinkClick xmlns:r="http://schemas.openxmlformats.org/officeDocument/2006/relationships" r:id="" action="ppaction://hlinksldjump"/>
            </a:rPr>
            <a:t>下圖範例</a:t>
          </a:r>
          <a:endParaRPr lang="zh-TW" altLang="en-US" sz="2300" kern="1200" dirty="0"/>
        </a:p>
      </dsp:txBody>
      <dsp:txXfrm rot="-5400000">
        <a:off x="932632" y="1241136"/>
        <a:ext cx="8624920" cy="781465"/>
      </dsp:txXfrm>
    </dsp:sp>
    <dsp:sp modelId="{45A8BEE8-8571-4E4B-B99D-256EC5688432}">
      <dsp:nvSpPr>
        <dsp:cNvPr id="0" name=""/>
        <dsp:cNvSpPr/>
      </dsp:nvSpPr>
      <dsp:spPr>
        <a:xfrm rot="5400000">
          <a:off x="-199849" y="2851353"/>
          <a:ext cx="1332330" cy="9326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/>
            <a:t>申請</a:t>
          </a:r>
        </a:p>
      </dsp:txBody>
      <dsp:txXfrm rot="-5400000">
        <a:off x="1" y="3117820"/>
        <a:ext cx="932631" cy="399699"/>
      </dsp:txXfrm>
    </dsp:sp>
    <dsp:sp modelId="{687D9B4E-9BFA-4A40-981E-9B96D21C482F}">
      <dsp:nvSpPr>
        <dsp:cNvPr id="0" name=""/>
        <dsp:cNvSpPr/>
      </dsp:nvSpPr>
      <dsp:spPr>
        <a:xfrm rot="5400000">
          <a:off x="4575201" y="-1363937"/>
          <a:ext cx="1382056" cy="86671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300" kern="1200" dirty="0"/>
            <a:t>因帳號只能登錄一台設備，堂會申請數量取消限制。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300" kern="1200" dirty="0"/>
            <a:t>請教會主管簽名後，掃描寄</a:t>
          </a:r>
          <a:r>
            <a:rPr lang="en-US" sz="2300" u="none" kern="1200" dirty="0"/>
            <a:t>Email</a:t>
          </a:r>
          <a:r>
            <a:rPr lang="en-US" altLang="zh-TW" sz="2300" u="none" kern="1200" dirty="0"/>
            <a:t>:</a:t>
          </a:r>
          <a:r>
            <a:rPr lang="zh-TW" altLang="en-US" sz="2300" u="none" kern="1200" dirty="0"/>
            <a:t> </a:t>
          </a:r>
          <a:r>
            <a:rPr lang="en-US" sz="2300" kern="1200" dirty="0"/>
            <a:t>it@twlutheran.org.tw</a:t>
          </a:r>
          <a:r>
            <a:rPr lang="zh-TW" altLang="en-US" sz="2300" kern="1200" dirty="0"/>
            <a:t>，設定完成後會</a:t>
          </a:r>
          <a:r>
            <a:rPr lang="en-US" altLang="zh-TW" sz="2300" kern="1200" dirty="0"/>
            <a:t>Email</a:t>
          </a:r>
          <a:r>
            <a:rPr lang="zh-TW" altLang="en-US" sz="2300" kern="1200" dirty="0"/>
            <a:t>通知申請者。</a:t>
          </a:r>
        </a:p>
      </dsp:txBody>
      <dsp:txXfrm rot="-5400000">
        <a:off x="932632" y="2346098"/>
        <a:ext cx="8599729" cy="1247124"/>
      </dsp:txXfrm>
    </dsp:sp>
    <dsp:sp modelId="{0D88806B-3CED-43A6-8344-23CC59D6384F}">
      <dsp:nvSpPr>
        <dsp:cNvPr id="0" name=""/>
        <dsp:cNvSpPr/>
      </dsp:nvSpPr>
      <dsp:spPr>
        <a:xfrm rot="5400000">
          <a:off x="-199849" y="4045975"/>
          <a:ext cx="1332330" cy="9326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/>
            <a:t>登入</a:t>
          </a:r>
        </a:p>
      </dsp:txBody>
      <dsp:txXfrm rot="-5400000">
        <a:off x="1" y="4312442"/>
        <a:ext cx="932631" cy="399699"/>
      </dsp:txXfrm>
    </dsp:sp>
    <dsp:sp modelId="{12939800-5D27-48E4-AA72-2960D22B00A8}">
      <dsp:nvSpPr>
        <dsp:cNvPr id="0" name=""/>
        <dsp:cNvSpPr/>
      </dsp:nvSpPr>
      <dsp:spPr>
        <a:xfrm rot="5400000">
          <a:off x="4833221" y="-54464"/>
          <a:ext cx="866015" cy="86671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300" kern="1200" dirty="0"/>
            <a:t>設備首次登入，系統會要求</a:t>
          </a:r>
          <a:r>
            <a:rPr lang="en-US" altLang="zh-TW" sz="2300" kern="1200" dirty="0"/>
            <a:t>Email</a:t>
          </a:r>
          <a:r>
            <a:rPr lang="zh-TW" altLang="en-US" sz="2300" kern="1200" dirty="0"/>
            <a:t>驗證，請收信</a:t>
          </a:r>
          <a:r>
            <a:rPr lang="zh-TW" altLang="en-US" sz="2300" kern="1200" dirty="0">
              <a:solidFill>
                <a:srgbClr val="FF0000"/>
              </a:solidFill>
            </a:rPr>
            <a:t>點擊連結</a:t>
          </a:r>
          <a:r>
            <a:rPr lang="zh-TW" altLang="en-US" sz="2300" kern="1200" dirty="0"/>
            <a:t>或將</a:t>
          </a:r>
          <a:r>
            <a:rPr lang="zh-TW" altLang="en-US" sz="2300" kern="1200" dirty="0">
              <a:solidFill>
                <a:srgbClr val="FF0000"/>
              </a:solidFill>
            </a:rPr>
            <a:t>連結文字複製到瀏覽器開啟</a:t>
          </a:r>
          <a:r>
            <a:rPr lang="zh-TW" altLang="en-US" sz="2300" kern="1200" dirty="0"/>
            <a:t>，完成後請重新登入。</a:t>
          </a:r>
        </a:p>
      </dsp:txBody>
      <dsp:txXfrm rot="-5400000">
        <a:off x="932632" y="3888400"/>
        <a:ext cx="8624920" cy="7814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0630AF-61B3-40C7-9E87-88121B6C9CC4}">
      <dsp:nvSpPr>
        <dsp:cNvPr id="0" name=""/>
        <dsp:cNvSpPr/>
      </dsp:nvSpPr>
      <dsp:spPr>
        <a:xfrm rot="5400000">
          <a:off x="-278240" y="278904"/>
          <a:ext cx="1854939" cy="12984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300" kern="1200" dirty="0"/>
            <a:t>表格</a:t>
          </a:r>
        </a:p>
      </dsp:txBody>
      <dsp:txXfrm rot="-5400000">
        <a:off x="2" y="649892"/>
        <a:ext cx="1298457" cy="556482"/>
      </dsp:txXfrm>
    </dsp:sp>
    <dsp:sp modelId="{800143F9-EAB3-4926-9AC2-CF8D4BEFEFFB}">
      <dsp:nvSpPr>
        <dsp:cNvPr id="0" name=""/>
        <dsp:cNvSpPr/>
      </dsp:nvSpPr>
      <dsp:spPr>
        <a:xfrm rot="5400000">
          <a:off x="4846286" y="-3547165"/>
          <a:ext cx="1205710" cy="83013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3000" kern="1200" dirty="0"/>
            <a:t>請到總會網站</a:t>
          </a:r>
          <a:r>
            <a:rPr lang="en-US" altLang="zh-TW" sz="3000" kern="1200" dirty="0"/>
            <a:t>&gt;</a:t>
          </a:r>
          <a:r>
            <a:rPr lang="zh-TW" altLang="en-US" sz="3000" kern="1200" dirty="0"/>
            <a:t>檔案下載</a:t>
          </a:r>
          <a:r>
            <a:rPr lang="en-US" altLang="zh-TW" sz="3000" kern="1200" dirty="0"/>
            <a:t>&gt;</a:t>
          </a:r>
          <a:r>
            <a:rPr lang="zh-TW" altLang="en-US" sz="3000" b="0" i="0" kern="1200" dirty="0"/>
            <a:t>正航會計及奉獻系統</a:t>
          </a:r>
          <a:br>
            <a:rPr lang="en-US" altLang="zh-TW" sz="3000" b="0" i="0" kern="1200" dirty="0"/>
          </a:br>
          <a:r>
            <a:rPr lang="en-US" altLang="zh-TW" sz="3000" b="0" i="0" kern="1200" dirty="0"/>
            <a:t>&gt;</a:t>
          </a:r>
          <a:r>
            <a:rPr lang="zh-TW" altLang="en-US" sz="3000" b="0" i="0" kern="1200" dirty="0"/>
            <a:t>奉獻系統下載</a:t>
          </a:r>
          <a:r>
            <a:rPr lang="en-US" altLang="zh-TW" sz="3000" b="0" i="0" kern="1200" dirty="0"/>
            <a:t>&gt;</a:t>
          </a:r>
          <a:r>
            <a:rPr lang="zh-TW" altLang="en-US" sz="3000" b="0" i="0" kern="1200" dirty="0">
              <a:hlinkClick xmlns:r="http://schemas.openxmlformats.org/officeDocument/2006/relationships" r:id="rId1"/>
            </a:rPr>
            <a:t>奉獻系統</a:t>
          </a:r>
          <a:r>
            <a:rPr lang="en-US" altLang="zh-TW" sz="3000" b="0" i="0" kern="1200" dirty="0">
              <a:hlinkClick xmlns:r="http://schemas.openxmlformats.org/officeDocument/2006/relationships" r:id="rId1"/>
            </a:rPr>
            <a:t>-</a:t>
          </a:r>
          <a:r>
            <a:rPr lang="zh-TW" altLang="en-US" sz="3000" b="0" i="0" kern="1200" dirty="0">
              <a:hlinkClick xmlns:r="http://schemas.openxmlformats.org/officeDocument/2006/relationships" r:id="rId1"/>
            </a:rPr>
            <a:t>權限授權書</a:t>
          </a:r>
          <a:r>
            <a:rPr lang="en-US" altLang="zh-TW" sz="3000" b="0" i="0" kern="1200" dirty="0">
              <a:hlinkClick xmlns:r="http://schemas.openxmlformats.org/officeDocument/2006/relationships" r:id="rId1"/>
            </a:rPr>
            <a:t>.doc</a:t>
          </a:r>
          <a:endParaRPr lang="zh-TW" altLang="en-US" sz="3000" kern="1200" dirty="0"/>
        </a:p>
      </dsp:txBody>
      <dsp:txXfrm rot="-5400000">
        <a:off x="1298457" y="59522"/>
        <a:ext cx="8242511" cy="1087994"/>
      </dsp:txXfrm>
    </dsp:sp>
    <dsp:sp modelId="{D754DC8D-46F8-40BE-9A0C-C0B16558EABC}">
      <dsp:nvSpPr>
        <dsp:cNvPr id="0" name=""/>
        <dsp:cNvSpPr/>
      </dsp:nvSpPr>
      <dsp:spPr>
        <a:xfrm rot="5400000">
          <a:off x="-278240" y="1942119"/>
          <a:ext cx="1854939" cy="12984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300" kern="1200" dirty="0"/>
            <a:t>填寫</a:t>
          </a:r>
        </a:p>
      </dsp:txBody>
      <dsp:txXfrm rot="-5400000">
        <a:off x="2" y="2313107"/>
        <a:ext cx="1298457" cy="556482"/>
      </dsp:txXfrm>
    </dsp:sp>
    <dsp:sp modelId="{0BBB8F7C-34C0-463F-98CC-5E06997DD4A4}">
      <dsp:nvSpPr>
        <dsp:cNvPr id="0" name=""/>
        <dsp:cNvSpPr/>
      </dsp:nvSpPr>
      <dsp:spPr>
        <a:xfrm rot="5400000">
          <a:off x="4846286" y="-1883951"/>
          <a:ext cx="1205710" cy="83013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3000" kern="1200" dirty="0"/>
            <a:t>範例</a:t>
          </a:r>
        </a:p>
      </dsp:txBody>
      <dsp:txXfrm rot="-5400000">
        <a:off x="1298457" y="1722736"/>
        <a:ext cx="8242511" cy="1087994"/>
      </dsp:txXfrm>
    </dsp:sp>
    <dsp:sp modelId="{45A8BEE8-8571-4E4B-B99D-256EC5688432}">
      <dsp:nvSpPr>
        <dsp:cNvPr id="0" name=""/>
        <dsp:cNvSpPr/>
      </dsp:nvSpPr>
      <dsp:spPr>
        <a:xfrm rot="5400000">
          <a:off x="-278240" y="3605333"/>
          <a:ext cx="1854939" cy="12984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300" kern="1200" dirty="0"/>
            <a:t>申請</a:t>
          </a:r>
        </a:p>
      </dsp:txBody>
      <dsp:txXfrm rot="-5400000">
        <a:off x="2" y="3976321"/>
        <a:ext cx="1298457" cy="556482"/>
      </dsp:txXfrm>
    </dsp:sp>
    <dsp:sp modelId="{687D9B4E-9BFA-4A40-981E-9B96D21C482F}">
      <dsp:nvSpPr>
        <dsp:cNvPr id="0" name=""/>
        <dsp:cNvSpPr/>
      </dsp:nvSpPr>
      <dsp:spPr>
        <a:xfrm rot="5400000">
          <a:off x="4846286" y="-220736"/>
          <a:ext cx="1205710" cy="83013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3000" kern="1200" dirty="0"/>
            <a:t>請教會主管簽名後，傳真</a:t>
          </a:r>
          <a:r>
            <a:rPr lang="en-US" sz="3000" kern="1200" dirty="0"/>
            <a:t>(02)2391-3993</a:t>
          </a:r>
          <a:r>
            <a:rPr lang="zh-TW" sz="3000" kern="1200" dirty="0"/>
            <a:t>或是寄</a:t>
          </a:r>
          <a:r>
            <a:rPr lang="en-US" sz="3000" kern="1200" dirty="0"/>
            <a:t>Email</a:t>
          </a:r>
          <a:r>
            <a:rPr lang="zh-TW" sz="3000" kern="1200" dirty="0"/>
            <a:t>：</a:t>
          </a:r>
          <a:r>
            <a:rPr lang="en-US" sz="3000" kern="1200" dirty="0">
              <a:hlinkClick xmlns:r="http://schemas.openxmlformats.org/officeDocument/2006/relationships" r:id="rId2"/>
            </a:rPr>
            <a:t>it@twlutheran.org.tw</a:t>
          </a:r>
          <a:r>
            <a:rPr lang="zh-TW" altLang="en-US" sz="3000" kern="1200" dirty="0">
              <a:solidFill>
                <a:srgbClr val="FF0000"/>
              </a:solidFill>
            </a:rPr>
            <a:t>請務必來電核對</a:t>
          </a:r>
          <a:r>
            <a:rPr lang="zh-TW" altLang="en-US" sz="3000" kern="1200" dirty="0"/>
            <a:t>。</a:t>
          </a:r>
        </a:p>
      </dsp:txBody>
      <dsp:txXfrm rot="-5400000">
        <a:off x="1298457" y="3385951"/>
        <a:ext cx="8242511" cy="10879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0630AF-61B3-40C7-9E87-88121B6C9CC4}">
      <dsp:nvSpPr>
        <dsp:cNvPr id="0" name=""/>
        <dsp:cNvSpPr/>
      </dsp:nvSpPr>
      <dsp:spPr>
        <a:xfrm rot="5400000">
          <a:off x="-171614" y="275640"/>
          <a:ext cx="1144096" cy="8008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/>
            <a:t>查詢</a:t>
          </a:r>
        </a:p>
      </dsp:txBody>
      <dsp:txXfrm rot="-5400000">
        <a:off x="1" y="504460"/>
        <a:ext cx="800867" cy="343229"/>
      </dsp:txXfrm>
    </dsp:sp>
    <dsp:sp modelId="{800143F9-EAB3-4926-9AC2-CF8D4BEFEFFB}">
      <dsp:nvSpPr>
        <dsp:cNvPr id="0" name=""/>
        <dsp:cNvSpPr/>
      </dsp:nvSpPr>
      <dsp:spPr>
        <a:xfrm rot="5400000">
          <a:off x="4729223" y="-3923426"/>
          <a:ext cx="942247" cy="87989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>
              <a:latin typeface="+mj-ea"/>
              <a:ea typeface="+mj-ea"/>
            </a:rPr>
            <a:t>奉獻證明申請</a:t>
          </a:r>
          <a:r>
            <a:rPr lang="en-US" altLang="zh-TW" sz="2000" kern="1200" dirty="0">
              <a:latin typeface="+mj-ea"/>
              <a:ea typeface="+mj-ea"/>
            </a:rPr>
            <a:t>&gt;</a:t>
          </a:r>
          <a:r>
            <a:rPr lang="zh-TW" altLang="en-US" sz="2000" kern="1200" dirty="0">
              <a:latin typeface="+mj-ea"/>
              <a:ea typeface="+mj-ea"/>
            </a:rPr>
            <a:t>新增申請</a:t>
          </a:r>
          <a:r>
            <a:rPr lang="en-US" altLang="zh-TW" sz="2000" kern="1200" dirty="0">
              <a:latin typeface="+mj-ea"/>
              <a:ea typeface="+mj-ea"/>
            </a:rPr>
            <a:t>&gt;</a:t>
          </a:r>
          <a:r>
            <a:rPr lang="zh-TW" altLang="en-US" sz="2000" kern="1200" dirty="0">
              <a:solidFill>
                <a:schemeClr val="tx1"/>
              </a:solidFill>
              <a:latin typeface="+mj-ea"/>
              <a:ea typeface="+mj-ea"/>
            </a:rPr>
            <a:t>選擇年度、查詢姓名後按</a:t>
          </a:r>
          <a:r>
            <a:rPr lang="zh-TW" altLang="en-US" sz="2000" kern="1200" dirty="0">
              <a:solidFill>
                <a:schemeClr val="bg1"/>
              </a:solidFill>
              <a:highlight>
                <a:srgbClr val="0000FF"/>
              </a:highlight>
              <a:latin typeface="+mj-ea"/>
              <a:ea typeface="+mj-ea"/>
            </a:rPr>
            <a:t>搜尋</a:t>
          </a:r>
          <a:r>
            <a:rPr lang="zh-TW" altLang="en-US" sz="2000" kern="1200" dirty="0">
              <a:solidFill>
                <a:schemeClr val="tx1"/>
              </a:solidFill>
              <a:latin typeface="+mj-ea"/>
              <a:ea typeface="+mj-ea"/>
            </a:rPr>
            <a:t>，將記錄勾選後按</a:t>
          </a:r>
          <a:r>
            <a:rPr lang="zh-TW" altLang="en-US" sz="2000" kern="1200" dirty="0">
              <a:solidFill>
                <a:schemeClr val="bg1"/>
              </a:solidFill>
              <a:highlight>
                <a:srgbClr val="808000"/>
              </a:highlight>
              <a:latin typeface="+mj-ea"/>
              <a:ea typeface="+mj-ea"/>
            </a:rPr>
            <a:t>加入申請表</a:t>
          </a:r>
          <a:r>
            <a:rPr lang="zh-TW" altLang="en-US" sz="2000" kern="1200" dirty="0">
              <a:latin typeface="+mj-ea"/>
              <a:ea typeface="+mj-ea"/>
            </a:rPr>
            <a:t>。</a:t>
          </a:r>
        </a:p>
      </dsp:txBody>
      <dsp:txXfrm rot="-5400000">
        <a:off x="800868" y="50926"/>
        <a:ext cx="8752962" cy="850253"/>
      </dsp:txXfrm>
    </dsp:sp>
    <dsp:sp modelId="{E3FD8BB0-5052-4FFA-8947-2797E317C54E}">
      <dsp:nvSpPr>
        <dsp:cNvPr id="0" name=""/>
        <dsp:cNvSpPr/>
      </dsp:nvSpPr>
      <dsp:spPr>
        <a:xfrm rot="5400000">
          <a:off x="-171614" y="1305676"/>
          <a:ext cx="1144096" cy="8008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/>
            <a:t>註記</a:t>
          </a:r>
        </a:p>
      </dsp:txBody>
      <dsp:txXfrm rot="-5400000">
        <a:off x="1" y="1534496"/>
        <a:ext cx="800867" cy="343229"/>
      </dsp:txXfrm>
    </dsp:sp>
    <dsp:sp modelId="{C696EBE8-9422-45CD-B866-0D6A9EE005E0}">
      <dsp:nvSpPr>
        <dsp:cNvPr id="0" name=""/>
        <dsp:cNvSpPr/>
      </dsp:nvSpPr>
      <dsp:spPr>
        <a:xfrm rot="5400000">
          <a:off x="4828515" y="-2893585"/>
          <a:ext cx="743662" cy="87989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900" kern="1200" dirty="0"/>
            <a:t>檢視申請內容。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900" kern="1200" dirty="0"/>
            <a:t>選填註記</a:t>
          </a:r>
          <a:r>
            <a:rPr lang="en-US" altLang="zh-TW" sz="1900" kern="1200" dirty="0"/>
            <a:t>(</a:t>
          </a:r>
          <a:r>
            <a:rPr lang="zh-TW" altLang="en-US" sz="1900" kern="1200" dirty="0"/>
            <a:t>顯示在奉獻收據上</a:t>
          </a:r>
          <a:r>
            <a:rPr lang="en-US" altLang="zh-TW" sz="1900" kern="1200" dirty="0"/>
            <a:t>)</a:t>
          </a:r>
          <a:r>
            <a:rPr lang="zh-TW" altLang="en-US" sz="1900" kern="1200" dirty="0"/>
            <a:t>。下圖</a:t>
          </a:r>
          <a:r>
            <a:rPr lang="zh-TW" altLang="en-US" sz="1900" kern="1200" dirty="0">
              <a:hlinkClick xmlns:r="http://schemas.openxmlformats.org/officeDocument/2006/relationships" r:id="" action="ppaction://hlinksldjump"/>
            </a:rPr>
            <a:t>範例</a:t>
          </a:r>
          <a:endParaRPr lang="zh-TW" altLang="en-US" sz="1900" kern="1200" dirty="0"/>
        </a:p>
      </dsp:txBody>
      <dsp:txXfrm rot="-5400000">
        <a:off x="800867" y="1170366"/>
        <a:ext cx="8762656" cy="671056"/>
      </dsp:txXfrm>
    </dsp:sp>
    <dsp:sp modelId="{D754DC8D-46F8-40BE-9A0C-C0B16558EABC}">
      <dsp:nvSpPr>
        <dsp:cNvPr id="0" name=""/>
        <dsp:cNvSpPr/>
      </dsp:nvSpPr>
      <dsp:spPr>
        <a:xfrm rot="5400000">
          <a:off x="-171614" y="2335713"/>
          <a:ext cx="1144096" cy="8008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/>
            <a:t>提交</a:t>
          </a:r>
        </a:p>
      </dsp:txBody>
      <dsp:txXfrm rot="-5400000">
        <a:off x="1" y="2564533"/>
        <a:ext cx="800867" cy="343229"/>
      </dsp:txXfrm>
    </dsp:sp>
    <dsp:sp modelId="{0BBB8F7C-34C0-463F-98CC-5E06997DD4A4}">
      <dsp:nvSpPr>
        <dsp:cNvPr id="0" name=""/>
        <dsp:cNvSpPr/>
      </dsp:nvSpPr>
      <dsp:spPr>
        <a:xfrm rot="5400000">
          <a:off x="4828515" y="-1863549"/>
          <a:ext cx="743662" cy="87989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10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按</a:t>
          </a:r>
          <a:r>
            <a:rPr lang="zh-TW" altLang="en-US" sz="2100" kern="1200" dirty="0">
              <a:solidFill>
                <a:schemeClr val="bg1"/>
              </a:solidFill>
              <a:highlight>
                <a:srgbClr val="0000FF"/>
              </a:highlight>
              <a:latin typeface="微軟正黑體" panose="020B0604030504040204" pitchFamily="34" charset="-120"/>
              <a:ea typeface="微軟正黑體" panose="020B0604030504040204" pitchFamily="34" charset="-120"/>
            </a:rPr>
            <a:t>送出申請</a:t>
          </a:r>
          <a:r>
            <a:rPr lang="zh-TW" altLang="en-US" sz="2100" kern="1200" dirty="0"/>
            <a:t>，並</a:t>
          </a:r>
          <a:r>
            <a:rPr lang="zh-TW" altLang="en-US" sz="2100" kern="1200" dirty="0">
              <a:solidFill>
                <a:srgbClr val="FF0000"/>
              </a:solidFill>
            </a:rPr>
            <a:t>列印申請表</a:t>
          </a:r>
          <a:r>
            <a:rPr lang="zh-TW" altLang="en-US" sz="2100" kern="1200" dirty="0"/>
            <a:t>給教會主管簽名，再</a:t>
          </a:r>
          <a:r>
            <a:rPr lang="zh-TW" altLang="en-US" sz="2100" kern="1200" dirty="0">
              <a:solidFill>
                <a:srgbClr val="FF0000"/>
              </a:solidFill>
            </a:rPr>
            <a:t>掃描傳電子檔</a:t>
          </a:r>
          <a:r>
            <a:rPr lang="zh-TW" altLang="en-US" sz="2100" kern="1200" dirty="0"/>
            <a:t>給總會出納</a:t>
          </a:r>
          <a:r>
            <a:rPr lang="en-US" altLang="zh-TW" sz="2100" kern="1200" dirty="0" err="1"/>
            <a:t>Email:</a:t>
          </a:r>
          <a:r>
            <a:rPr lang="en-US" sz="2100" b="0" i="0" kern="1200" dirty="0" err="1">
              <a:hlinkClick xmlns:r="http://schemas.openxmlformats.org/officeDocument/2006/relationships" r:id="rId1"/>
            </a:rPr>
            <a:t>ann.essen@twlutheran.org.tw</a:t>
          </a:r>
          <a:r>
            <a:rPr lang="zh-TW" altLang="en-US" sz="2100" kern="1200" dirty="0"/>
            <a:t>。</a:t>
          </a:r>
        </a:p>
      </dsp:txBody>
      <dsp:txXfrm rot="-5400000">
        <a:off x="800867" y="2200402"/>
        <a:ext cx="8762656" cy="671056"/>
      </dsp:txXfrm>
    </dsp:sp>
    <dsp:sp modelId="{ABDBFE91-CFC9-47BA-B8C3-CB5B24626D68}">
      <dsp:nvSpPr>
        <dsp:cNvPr id="0" name=""/>
        <dsp:cNvSpPr/>
      </dsp:nvSpPr>
      <dsp:spPr>
        <a:xfrm rot="5400000">
          <a:off x="-171614" y="3365749"/>
          <a:ext cx="1144096" cy="8008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100" kern="1200" dirty="0"/>
            <a:t>審核</a:t>
          </a:r>
        </a:p>
      </dsp:txBody>
      <dsp:txXfrm rot="-5400000">
        <a:off x="1" y="3594569"/>
        <a:ext cx="800867" cy="343229"/>
      </dsp:txXfrm>
    </dsp:sp>
    <dsp:sp modelId="{5659C7D1-0EE0-4435-9EBF-C34D76AD6BE0}">
      <dsp:nvSpPr>
        <dsp:cNvPr id="0" name=""/>
        <dsp:cNvSpPr/>
      </dsp:nvSpPr>
      <dsp:spPr>
        <a:xfrm rot="5400000">
          <a:off x="4828515" y="-833513"/>
          <a:ext cx="743662" cy="87989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100" kern="1200" dirty="0"/>
            <a:t>總會出納依據申請表，審核申請通過後，系統發</a:t>
          </a:r>
          <a:r>
            <a:rPr lang="en-US" altLang="zh-TW" sz="2100" kern="1200" dirty="0"/>
            <a:t>Email</a:t>
          </a:r>
          <a:r>
            <a:rPr lang="zh-TW" altLang="en-US" sz="2100" kern="1200" dirty="0"/>
            <a:t>通知使用者。</a:t>
          </a:r>
        </a:p>
      </dsp:txBody>
      <dsp:txXfrm rot="-5400000">
        <a:off x="800867" y="3230438"/>
        <a:ext cx="8762656" cy="671056"/>
      </dsp:txXfrm>
    </dsp:sp>
    <dsp:sp modelId="{11707F70-2C87-4682-ACE1-D760F0D70921}">
      <dsp:nvSpPr>
        <dsp:cNvPr id="0" name=""/>
        <dsp:cNvSpPr/>
      </dsp:nvSpPr>
      <dsp:spPr>
        <a:xfrm rot="5400000">
          <a:off x="-171614" y="4395785"/>
          <a:ext cx="1144096" cy="8008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100" kern="1200" dirty="0"/>
            <a:t>列印</a:t>
          </a:r>
        </a:p>
      </dsp:txBody>
      <dsp:txXfrm rot="-5400000">
        <a:off x="1" y="4624605"/>
        <a:ext cx="800867" cy="343229"/>
      </dsp:txXfrm>
    </dsp:sp>
    <dsp:sp modelId="{6397C6AC-401A-4446-B121-C75AC9ABFD72}">
      <dsp:nvSpPr>
        <dsp:cNvPr id="0" name=""/>
        <dsp:cNvSpPr/>
      </dsp:nvSpPr>
      <dsp:spPr>
        <a:xfrm rot="5400000">
          <a:off x="4828515" y="192105"/>
          <a:ext cx="743662" cy="87989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100" kern="1200" dirty="0"/>
            <a:t>紙本通過申請後，申請列表點</a:t>
          </a:r>
          <a:r>
            <a:rPr lang="zh-TW" altLang="en-US" sz="2100" kern="1200" dirty="0">
              <a:solidFill>
                <a:schemeClr val="bg1"/>
              </a:solidFill>
              <a:highlight>
                <a:srgbClr val="808000"/>
              </a:highlight>
            </a:rPr>
            <a:t>批次列印</a:t>
          </a:r>
          <a:r>
            <a:rPr lang="zh-TW" altLang="en-US" sz="2100" kern="1200" dirty="0"/>
            <a:t>下載進行</a:t>
          </a:r>
          <a:r>
            <a:rPr lang="zh-TW" altLang="en-US" sz="2100" kern="1200" dirty="0">
              <a:solidFill>
                <a:srgbClr val="FF0000"/>
              </a:solidFill>
            </a:rPr>
            <a:t>彩色列印</a:t>
          </a:r>
          <a:r>
            <a:rPr lang="zh-TW" altLang="en-US" sz="2100" kern="1200" dirty="0"/>
            <a:t>。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100" kern="1200" dirty="0"/>
            <a:t>上傳不會顯示</a:t>
          </a:r>
          <a:r>
            <a:rPr lang="zh-TW" altLang="en-US" sz="2100" kern="1200" dirty="0">
              <a:solidFill>
                <a:schemeClr val="bg1"/>
              </a:solidFill>
              <a:highlight>
                <a:srgbClr val="808000"/>
              </a:highlight>
            </a:rPr>
            <a:t>批次列印</a:t>
          </a:r>
          <a:r>
            <a:rPr lang="zh-TW" altLang="en-US" sz="2100" kern="1200" dirty="0"/>
            <a:t>。</a:t>
          </a:r>
        </a:p>
      </dsp:txBody>
      <dsp:txXfrm rot="-5400000">
        <a:off x="800867" y="4256057"/>
        <a:ext cx="8762656" cy="6710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0630AF-61B3-40C7-9E87-88121B6C9CC4}">
      <dsp:nvSpPr>
        <dsp:cNvPr id="0" name=""/>
        <dsp:cNvSpPr/>
      </dsp:nvSpPr>
      <dsp:spPr>
        <a:xfrm rot="5400000">
          <a:off x="-212306" y="341073"/>
          <a:ext cx="1415377" cy="99076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/>
            <a:t>查詢</a:t>
          </a:r>
        </a:p>
      </dsp:txBody>
      <dsp:txXfrm rot="-5400000">
        <a:off x="1" y="624148"/>
        <a:ext cx="990764" cy="424613"/>
      </dsp:txXfrm>
    </dsp:sp>
    <dsp:sp modelId="{800143F9-EAB3-4926-9AC2-CF8D4BEFEFFB}">
      <dsp:nvSpPr>
        <dsp:cNvPr id="0" name=""/>
        <dsp:cNvSpPr/>
      </dsp:nvSpPr>
      <dsp:spPr>
        <a:xfrm rot="5400000">
          <a:off x="4712768" y="-3715766"/>
          <a:ext cx="1165054" cy="86090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800" kern="1200" dirty="0"/>
            <a:t>奉獻證明申請</a:t>
          </a:r>
          <a:r>
            <a:rPr lang="en-US" altLang="zh-TW" sz="2800" kern="1200" dirty="0"/>
            <a:t>&gt;</a:t>
          </a:r>
          <a:r>
            <a:rPr lang="zh-TW" altLang="en-US" sz="2800" kern="1200" dirty="0"/>
            <a:t>新增申請</a:t>
          </a:r>
          <a:r>
            <a:rPr lang="en-US" altLang="zh-TW" sz="2800" kern="1200" dirty="0"/>
            <a:t>&gt;</a:t>
          </a:r>
          <a:r>
            <a:rPr lang="zh-TW" altLang="en-US" sz="2800" kern="1200" dirty="0"/>
            <a:t>輸入姓名、確認收據日期後，勾選按</a:t>
          </a:r>
          <a:r>
            <a:rPr lang="zh-TW" altLang="en-US" sz="2800" kern="1200" dirty="0">
              <a:solidFill>
                <a:srgbClr val="FF0000"/>
              </a:solidFill>
            </a:rPr>
            <a:t>加入表單</a:t>
          </a:r>
          <a:r>
            <a:rPr lang="zh-TW" altLang="en-US" sz="2800" kern="1200" dirty="0"/>
            <a:t>。</a:t>
          </a:r>
        </a:p>
      </dsp:txBody>
      <dsp:txXfrm rot="-5400000">
        <a:off x="990765" y="63110"/>
        <a:ext cx="8552189" cy="1051308"/>
      </dsp:txXfrm>
    </dsp:sp>
    <dsp:sp modelId="{D754DC8D-46F8-40BE-9A0C-C0B16558EABC}">
      <dsp:nvSpPr>
        <dsp:cNvPr id="0" name=""/>
        <dsp:cNvSpPr/>
      </dsp:nvSpPr>
      <dsp:spPr>
        <a:xfrm rot="5400000">
          <a:off x="-212306" y="1615345"/>
          <a:ext cx="1415377" cy="99076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/>
            <a:t>提交</a:t>
          </a:r>
        </a:p>
      </dsp:txBody>
      <dsp:txXfrm rot="-5400000">
        <a:off x="1" y="1898420"/>
        <a:ext cx="990764" cy="424613"/>
      </dsp:txXfrm>
    </dsp:sp>
    <dsp:sp modelId="{0BBB8F7C-34C0-463F-98CC-5E06997DD4A4}">
      <dsp:nvSpPr>
        <dsp:cNvPr id="0" name=""/>
        <dsp:cNvSpPr/>
      </dsp:nvSpPr>
      <dsp:spPr>
        <a:xfrm rot="5400000">
          <a:off x="4835297" y="-2441494"/>
          <a:ext cx="919995" cy="86090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10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按</a:t>
          </a:r>
          <a:r>
            <a:rPr lang="zh-TW" altLang="en-US" sz="2100" kern="1200" dirty="0">
              <a:solidFill>
                <a:schemeClr val="bg1"/>
              </a:solidFill>
              <a:highlight>
                <a:srgbClr val="0000FF"/>
              </a:highlight>
              <a:latin typeface="微軟正黑體" panose="020B0604030504040204" pitchFamily="34" charset="-120"/>
              <a:ea typeface="微軟正黑體" panose="020B0604030504040204" pitchFamily="34" charset="-120"/>
            </a:rPr>
            <a:t>送出申請</a:t>
          </a:r>
          <a:r>
            <a:rPr lang="zh-TW" altLang="en-US" sz="2100" kern="1200" dirty="0"/>
            <a:t>，並</a:t>
          </a:r>
          <a:r>
            <a:rPr lang="zh-TW" altLang="en-US" sz="2100" kern="1200" dirty="0">
              <a:solidFill>
                <a:srgbClr val="FF0000"/>
              </a:solidFill>
            </a:rPr>
            <a:t>列印申請表</a:t>
          </a:r>
          <a:r>
            <a:rPr lang="zh-TW" altLang="en-US" sz="2100" kern="1200" dirty="0"/>
            <a:t>給教會主管簽名，再</a:t>
          </a:r>
          <a:r>
            <a:rPr lang="zh-TW" altLang="en-US" sz="2100" kern="1200" dirty="0">
              <a:solidFill>
                <a:srgbClr val="FF0000"/>
              </a:solidFill>
            </a:rPr>
            <a:t>掃描傳電子檔</a:t>
          </a:r>
          <a:r>
            <a:rPr lang="zh-TW" altLang="en-US" sz="2100" kern="1200" dirty="0"/>
            <a:t>給總會出納</a:t>
          </a:r>
          <a:r>
            <a:rPr lang="en-US" altLang="zh-TW" sz="2100" kern="1200" dirty="0" err="1"/>
            <a:t>Email:</a:t>
          </a:r>
          <a:r>
            <a:rPr lang="en-US" sz="2100" b="0" i="0" kern="1200" dirty="0" err="1">
              <a:hlinkClick xmlns:r="http://schemas.openxmlformats.org/officeDocument/2006/relationships" r:id="rId1"/>
            </a:rPr>
            <a:t>ann.essen@twlutheran.org.tw</a:t>
          </a:r>
          <a:r>
            <a:rPr lang="zh-TW" altLang="en-US" sz="2100" kern="1200" dirty="0"/>
            <a:t>。</a:t>
          </a:r>
        </a:p>
      </dsp:txBody>
      <dsp:txXfrm rot="-5400000">
        <a:off x="990764" y="1447949"/>
        <a:ext cx="8564152" cy="830175"/>
      </dsp:txXfrm>
    </dsp:sp>
    <dsp:sp modelId="{ABDBFE91-CFC9-47BA-B8C3-CB5B24626D68}">
      <dsp:nvSpPr>
        <dsp:cNvPr id="0" name=""/>
        <dsp:cNvSpPr/>
      </dsp:nvSpPr>
      <dsp:spPr>
        <a:xfrm rot="5400000">
          <a:off x="-212306" y="2889616"/>
          <a:ext cx="1415377" cy="99076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100" kern="1200" dirty="0"/>
            <a:t>審核</a:t>
          </a:r>
        </a:p>
      </dsp:txBody>
      <dsp:txXfrm rot="-5400000">
        <a:off x="1" y="3172691"/>
        <a:ext cx="990764" cy="424613"/>
      </dsp:txXfrm>
    </dsp:sp>
    <dsp:sp modelId="{5659C7D1-0EE0-4435-9EBF-C34D76AD6BE0}">
      <dsp:nvSpPr>
        <dsp:cNvPr id="0" name=""/>
        <dsp:cNvSpPr/>
      </dsp:nvSpPr>
      <dsp:spPr>
        <a:xfrm rot="5400000">
          <a:off x="4835297" y="-1167223"/>
          <a:ext cx="919995" cy="86090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100" kern="1200" dirty="0"/>
            <a:t>總會出納依據申請表，審核通過後，系統會發</a:t>
          </a:r>
          <a:r>
            <a:rPr lang="en-US" altLang="zh-TW" sz="2100" kern="1200" dirty="0"/>
            <a:t>Email</a:t>
          </a:r>
          <a:r>
            <a:rPr lang="zh-TW" altLang="en-US" sz="2100" kern="1200" dirty="0"/>
            <a:t>通知使用者。</a:t>
          </a:r>
        </a:p>
      </dsp:txBody>
      <dsp:txXfrm rot="-5400000">
        <a:off x="990764" y="2722220"/>
        <a:ext cx="8564152" cy="830175"/>
      </dsp:txXfrm>
    </dsp:sp>
    <dsp:sp modelId="{11707F70-2C87-4682-ACE1-D760F0D70921}">
      <dsp:nvSpPr>
        <dsp:cNvPr id="0" name=""/>
        <dsp:cNvSpPr/>
      </dsp:nvSpPr>
      <dsp:spPr>
        <a:xfrm rot="5400000">
          <a:off x="-212306" y="4163888"/>
          <a:ext cx="1415377" cy="99076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100" kern="1200" dirty="0"/>
            <a:t>更正</a:t>
          </a:r>
        </a:p>
      </dsp:txBody>
      <dsp:txXfrm rot="-5400000">
        <a:off x="1" y="4446963"/>
        <a:ext cx="990764" cy="424613"/>
      </dsp:txXfrm>
    </dsp:sp>
    <dsp:sp modelId="{6397C6AC-401A-4446-B121-C75AC9ABFD72}">
      <dsp:nvSpPr>
        <dsp:cNvPr id="0" name=""/>
        <dsp:cNvSpPr/>
      </dsp:nvSpPr>
      <dsp:spPr>
        <a:xfrm rot="5400000">
          <a:off x="4835297" y="107048"/>
          <a:ext cx="919995" cy="86090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100" kern="1200" dirty="0"/>
            <a:t>通過申請後，才可以修改</a:t>
          </a:r>
          <a:r>
            <a:rPr lang="en-US" altLang="zh-TW" sz="2100" kern="1200" dirty="0"/>
            <a:t>/</a:t>
          </a:r>
          <a:r>
            <a:rPr lang="zh-TW" altLang="en-US" sz="2100" kern="1200" dirty="0"/>
            <a:t>刪除 奉獻紀錄。</a:t>
          </a:r>
        </a:p>
      </dsp:txBody>
      <dsp:txXfrm rot="-5400000">
        <a:off x="990764" y="3996491"/>
        <a:ext cx="8564152" cy="8301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0630AF-61B3-40C7-9E87-88121B6C9CC4}">
      <dsp:nvSpPr>
        <dsp:cNvPr id="0" name=""/>
        <dsp:cNvSpPr/>
      </dsp:nvSpPr>
      <dsp:spPr>
        <a:xfrm rot="5400000">
          <a:off x="-165530" y="170114"/>
          <a:ext cx="1103533" cy="7724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/>
            <a:t>表格</a:t>
          </a:r>
        </a:p>
      </dsp:txBody>
      <dsp:txXfrm rot="-5400000">
        <a:off x="1" y="390821"/>
        <a:ext cx="772473" cy="331060"/>
      </dsp:txXfrm>
    </dsp:sp>
    <dsp:sp modelId="{800143F9-EAB3-4926-9AC2-CF8D4BEFEFFB}">
      <dsp:nvSpPr>
        <dsp:cNvPr id="0" name=""/>
        <dsp:cNvSpPr/>
      </dsp:nvSpPr>
      <dsp:spPr>
        <a:xfrm rot="5400000">
          <a:off x="4827313" y="-4050254"/>
          <a:ext cx="717674" cy="88273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請到總會網站</a:t>
          </a:r>
          <a:r>
            <a:rPr lang="en-US" altLang="zh-TW" sz="2000" kern="1200" dirty="0"/>
            <a:t>&gt;</a:t>
          </a:r>
          <a:r>
            <a:rPr lang="zh-TW" altLang="en-US" sz="2000" kern="1200" dirty="0"/>
            <a:t>檔案下載</a:t>
          </a:r>
          <a:r>
            <a:rPr lang="en-US" altLang="zh-TW" sz="2000" kern="1200" dirty="0"/>
            <a:t>&gt;</a:t>
          </a:r>
          <a:r>
            <a:rPr lang="zh-TW" altLang="en-US" sz="2000" b="0" i="0" kern="1200" dirty="0"/>
            <a:t>正航會計及奉獻系統</a:t>
          </a:r>
          <a:r>
            <a:rPr lang="en-US" altLang="zh-TW" sz="2000" b="0" i="0" kern="1200" dirty="0"/>
            <a:t>&gt;</a:t>
          </a:r>
          <a:r>
            <a:rPr lang="zh-TW" altLang="en-US" sz="2000" b="0" i="0" kern="1200" dirty="0"/>
            <a:t>奉獻系統下載</a:t>
          </a:r>
          <a:br>
            <a:rPr lang="en-US" altLang="zh-TW" sz="2000" b="0" i="0" kern="1200" dirty="0"/>
          </a:br>
          <a:r>
            <a:rPr lang="en-US" altLang="zh-TW" sz="2000" b="0" i="0" kern="1200" dirty="0"/>
            <a:t>&gt;</a:t>
          </a:r>
          <a:r>
            <a:rPr lang="zh-TW" altLang="en-US" sz="2000" b="0" i="0" kern="1200" dirty="0">
              <a:hlinkClick xmlns:r="http://schemas.openxmlformats.org/officeDocument/2006/relationships" r:id="rId1"/>
            </a:rPr>
            <a:t>電子化申報同意書</a:t>
          </a:r>
          <a:endParaRPr lang="zh-TW" altLang="en-US" sz="2000" kern="1200" dirty="0"/>
        </a:p>
      </dsp:txBody>
      <dsp:txXfrm rot="-5400000">
        <a:off x="772474" y="39619"/>
        <a:ext cx="8792319" cy="647606"/>
      </dsp:txXfrm>
    </dsp:sp>
    <dsp:sp modelId="{D754DC8D-46F8-40BE-9A0C-C0B16558EABC}">
      <dsp:nvSpPr>
        <dsp:cNvPr id="0" name=""/>
        <dsp:cNvSpPr/>
      </dsp:nvSpPr>
      <dsp:spPr>
        <a:xfrm rot="5400000">
          <a:off x="-165530" y="1159588"/>
          <a:ext cx="1103533" cy="7724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/>
            <a:t>填寫</a:t>
          </a:r>
        </a:p>
      </dsp:txBody>
      <dsp:txXfrm rot="-5400000">
        <a:off x="1" y="1380295"/>
        <a:ext cx="772473" cy="331060"/>
      </dsp:txXfrm>
    </dsp:sp>
    <dsp:sp modelId="{0BBB8F7C-34C0-463F-98CC-5E06997DD4A4}">
      <dsp:nvSpPr>
        <dsp:cNvPr id="0" name=""/>
        <dsp:cNvSpPr/>
      </dsp:nvSpPr>
      <dsp:spPr>
        <a:xfrm rot="5400000">
          <a:off x="4827501" y="-3060970"/>
          <a:ext cx="717297" cy="88273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800" kern="1200" dirty="0">
              <a:hlinkClick xmlns:r="http://schemas.openxmlformats.org/officeDocument/2006/relationships" r:id="" action="ppaction://hlinksldjump"/>
            </a:rPr>
            <a:t>範例</a:t>
          </a:r>
          <a:endParaRPr lang="zh-TW" altLang="en-US" sz="2100" kern="1200" dirty="0"/>
        </a:p>
      </dsp:txBody>
      <dsp:txXfrm rot="-5400000">
        <a:off x="772473" y="1029074"/>
        <a:ext cx="8792337" cy="647265"/>
      </dsp:txXfrm>
    </dsp:sp>
    <dsp:sp modelId="{45A8BEE8-8571-4E4B-B99D-256EC5688432}">
      <dsp:nvSpPr>
        <dsp:cNvPr id="0" name=""/>
        <dsp:cNvSpPr/>
      </dsp:nvSpPr>
      <dsp:spPr>
        <a:xfrm rot="5400000">
          <a:off x="-165530" y="2149061"/>
          <a:ext cx="1103533" cy="7724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/>
            <a:t>存查</a:t>
          </a:r>
        </a:p>
      </dsp:txBody>
      <dsp:txXfrm rot="-5400000">
        <a:off x="1" y="2369768"/>
        <a:ext cx="772473" cy="331060"/>
      </dsp:txXfrm>
    </dsp:sp>
    <dsp:sp modelId="{687D9B4E-9BFA-4A40-981E-9B96D21C482F}">
      <dsp:nvSpPr>
        <dsp:cNvPr id="0" name=""/>
        <dsp:cNvSpPr/>
      </dsp:nvSpPr>
      <dsp:spPr>
        <a:xfrm rot="5400000">
          <a:off x="4827501" y="-2071496"/>
          <a:ext cx="717297" cy="88273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800" kern="1200" dirty="0"/>
            <a:t>請教會自行存查同意書，</a:t>
          </a:r>
          <a:r>
            <a:rPr lang="zh-TW" altLang="en-US" sz="2800" kern="1200" dirty="0">
              <a:solidFill>
                <a:srgbClr val="FF0000"/>
              </a:solidFill>
            </a:rPr>
            <a:t>屬於個資</a:t>
          </a:r>
          <a:r>
            <a:rPr lang="zh-TW" altLang="en-US" sz="2800" kern="1200" dirty="0">
              <a:solidFill>
                <a:schemeClr val="tx1"/>
              </a:solidFill>
            </a:rPr>
            <a:t>務必上鎖保管</a:t>
          </a:r>
          <a:r>
            <a:rPr lang="zh-TW" altLang="en-US" sz="2800" kern="1200" dirty="0"/>
            <a:t>。</a:t>
          </a:r>
        </a:p>
      </dsp:txBody>
      <dsp:txXfrm rot="-5400000">
        <a:off x="772473" y="2018548"/>
        <a:ext cx="8792337" cy="647265"/>
      </dsp:txXfrm>
    </dsp:sp>
    <dsp:sp modelId="{BBBDF9FF-F3CC-4747-A456-13290CE1BA86}">
      <dsp:nvSpPr>
        <dsp:cNvPr id="0" name=""/>
        <dsp:cNvSpPr/>
      </dsp:nvSpPr>
      <dsp:spPr>
        <a:xfrm rot="5400000">
          <a:off x="-165530" y="3138534"/>
          <a:ext cx="1103533" cy="7724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/>
            <a:t>設定</a:t>
          </a:r>
        </a:p>
      </dsp:txBody>
      <dsp:txXfrm rot="-5400000">
        <a:off x="1" y="3359241"/>
        <a:ext cx="772473" cy="331060"/>
      </dsp:txXfrm>
    </dsp:sp>
    <dsp:sp modelId="{314DE8CD-B6DD-4F4D-9CE3-A4EA992F6885}">
      <dsp:nvSpPr>
        <dsp:cNvPr id="0" name=""/>
        <dsp:cNvSpPr/>
      </dsp:nvSpPr>
      <dsp:spPr>
        <a:xfrm rot="5400000">
          <a:off x="4827501" y="-1082023"/>
          <a:ext cx="717297" cy="88273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800" kern="1200" dirty="0"/>
            <a:t>建立</a:t>
          </a:r>
          <a:r>
            <a:rPr lang="zh-TW" altLang="en-US" sz="2800" kern="1200" dirty="0">
              <a:solidFill>
                <a:srgbClr val="FF0000"/>
              </a:solidFill>
            </a:rPr>
            <a:t>會友資料</a:t>
          </a:r>
          <a:r>
            <a:rPr lang="zh-TW" altLang="en-US" sz="2800" kern="1200" dirty="0"/>
            <a:t>，將收據開立方式改為</a:t>
          </a:r>
          <a:r>
            <a:rPr lang="zh-TW" altLang="en-US" sz="2800" kern="1200" dirty="0">
              <a:solidFill>
                <a:srgbClr val="FF0000"/>
              </a:solidFill>
            </a:rPr>
            <a:t>上傳國稅局</a:t>
          </a:r>
          <a:r>
            <a:rPr lang="zh-TW" altLang="en-US" sz="2800" kern="1200" dirty="0"/>
            <a:t>。</a:t>
          </a:r>
        </a:p>
      </dsp:txBody>
      <dsp:txXfrm rot="-5400000">
        <a:off x="772473" y="3008021"/>
        <a:ext cx="8792337" cy="647265"/>
      </dsp:txXfrm>
    </dsp:sp>
    <dsp:sp modelId="{B87DA671-3431-4FA7-8700-1CACF38DF715}">
      <dsp:nvSpPr>
        <dsp:cNvPr id="0" name=""/>
        <dsp:cNvSpPr/>
      </dsp:nvSpPr>
      <dsp:spPr>
        <a:xfrm rot="5400000">
          <a:off x="-165530" y="4240107"/>
          <a:ext cx="1103533" cy="7724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/>
            <a:t>申請</a:t>
          </a:r>
        </a:p>
      </dsp:txBody>
      <dsp:txXfrm rot="-5400000">
        <a:off x="1" y="4460814"/>
        <a:ext cx="772473" cy="331060"/>
      </dsp:txXfrm>
    </dsp:sp>
    <dsp:sp modelId="{7E26FA36-72C9-45B9-A76A-63BE05AD47FC}">
      <dsp:nvSpPr>
        <dsp:cNvPr id="0" name=""/>
        <dsp:cNvSpPr/>
      </dsp:nvSpPr>
      <dsp:spPr>
        <a:xfrm rot="5400000">
          <a:off x="4715402" y="19549"/>
          <a:ext cx="941495" cy="88273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800" kern="1200" dirty="0"/>
            <a:t>前一年度對帳完成後，截止日前操作申請上傳，由總會統一上傳至國稅局。</a:t>
          </a:r>
        </a:p>
      </dsp:txBody>
      <dsp:txXfrm rot="-5400000">
        <a:off x="772473" y="4008438"/>
        <a:ext cx="8781393" cy="84957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0630AF-61B3-40C7-9E87-88121B6C9CC4}">
      <dsp:nvSpPr>
        <dsp:cNvPr id="0" name=""/>
        <dsp:cNvSpPr/>
      </dsp:nvSpPr>
      <dsp:spPr>
        <a:xfrm rot="5400000">
          <a:off x="-202124" y="205073"/>
          <a:ext cx="1347499" cy="9432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/>
            <a:t>申請</a:t>
          </a:r>
        </a:p>
      </dsp:txBody>
      <dsp:txXfrm rot="-5400000">
        <a:off x="2" y="474573"/>
        <a:ext cx="943249" cy="404250"/>
      </dsp:txXfrm>
    </dsp:sp>
    <dsp:sp modelId="{800143F9-EAB3-4926-9AC2-CF8D4BEFEFFB}">
      <dsp:nvSpPr>
        <dsp:cNvPr id="0" name=""/>
        <dsp:cNvSpPr/>
      </dsp:nvSpPr>
      <dsp:spPr>
        <a:xfrm rot="5400000">
          <a:off x="4833600" y="-3887402"/>
          <a:ext cx="875874" cy="86565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kern="1200" dirty="0"/>
            <a:t>請到總會網站</a:t>
          </a:r>
          <a:r>
            <a:rPr lang="en-US" altLang="zh-TW" sz="2400" kern="1200" dirty="0"/>
            <a:t>&gt;</a:t>
          </a:r>
          <a:r>
            <a:rPr lang="zh-TW" altLang="en-US" sz="2400" kern="1200" dirty="0"/>
            <a:t>檔案下載</a:t>
          </a:r>
          <a:r>
            <a:rPr lang="en-US" altLang="zh-TW" sz="2400" kern="1200" dirty="0"/>
            <a:t>&gt;</a:t>
          </a:r>
          <a:r>
            <a:rPr lang="zh-TW" altLang="en-US" sz="2400" b="0" i="0" kern="1200" dirty="0"/>
            <a:t>正航會計及奉獻系統</a:t>
          </a:r>
          <a:r>
            <a:rPr lang="en-US" altLang="zh-TW" sz="2400" b="0" i="0" kern="1200" dirty="0"/>
            <a:t>&gt;</a:t>
          </a:r>
          <a:r>
            <a:rPr lang="zh-TW" altLang="en-US" sz="2400" b="0" i="0" kern="1200" dirty="0"/>
            <a:t>奉獻系統下載</a:t>
          </a:r>
          <a:br>
            <a:rPr lang="en-US" altLang="zh-TW" sz="2400" b="0" i="0" kern="1200" dirty="0"/>
          </a:br>
          <a:r>
            <a:rPr lang="en-US" altLang="zh-TW" sz="2400" b="0" i="0" kern="1200" dirty="0"/>
            <a:t>&gt;</a:t>
          </a:r>
          <a:r>
            <a:rPr lang="zh-TW" altLang="en-US" sz="2400" b="0" i="0" kern="1200" dirty="0">
              <a:hlinkClick xmlns:r="http://schemas.openxmlformats.org/officeDocument/2006/relationships" r:id="rId1"/>
            </a:rPr>
            <a:t>奉獻電子徵信同意書</a:t>
          </a:r>
          <a:endParaRPr lang="zh-TW" altLang="en-US" sz="2400" kern="1200" dirty="0"/>
        </a:p>
      </dsp:txBody>
      <dsp:txXfrm rot="-5400000">
        <a:off x="943249" y="45706"/>
        <a:ext cx="8613820" cy="790360"/>
      </dsp:txXfrm>
    </dsp:sp>
    <dsp:sp modelId="{45A8BEE8-8571-4E4B-B99D-256EC5688432}">
      <dsp:nvSpPr>
        <dsp:cNvPr id="0" name=""/>
        <dsp:cNvSpPr/>
      </dsp:nvSpPr>
      <dsp:spPr>
        <a:xfrm rot="5400000">
          <a:off x="-202124" y="1413296"/>
          <a:ext cx="1347499" cy="9432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/>
            <a:t>存查</a:t>
          </a:r>
        </a:p>
      </dsp:txBody>
      <dsp:txXfrm rot="-5400000">
        <a:off x="2" y="1682796"/>
        <a:ext cx="943249" cy="404250"/>
      </dsp:txXfrm>
    </dsp:sp>
    <dsp:sp modelId="{687D9B4E-9BFA-4A40-981E-9B96D21C482F}">
      <dsp:nvSpPr>
        <dsp:cNvPr id="0" name=""/>
        <dsp:cNvSpPr/>
      </dsp:nvSpPr>
      <dsp:spPr>
        <a:xfrm rot="5400000">
          <a:off x="4833600" y="-2679179"/>
          <a:ext cx="875874" cy="86565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800" kern="1200" dirty="0"/>
            <a:t>請教會自行存查同意書，</a:t>
          </a:r>
          <a:r>
            <a:rPr lang="zh-TW" altLang="en-US" sz="2800" kern="1200" dirty="0">
              <a:solidFill>
                <a:srgbClr val="FF0000"/>
              </a:solidFill>
            </a:rPr>
            <a:t>屬於個資</a:t>
          </a:r>
          <a:r>
            <a:rPr lang="zh-TW" altLang="en-US" sz="2800" kern="1200" dirty="0">
              <a:solidFill>
                <a:schemeClr val="tx1"/>
              </a:solidFill>
            </a:rPr>
            <a:t>務必上鎖保管</a:t>
          </a:r>
          <a:r>
            <a:rPr lang="zh-TW" altLang="en-US" sz="2800" kern="1200" dirty="0"/>
            <a:t>。</a:t>
          </a:r>
        </a:p>
      </dsp:txBody>
      <dsp:txXfrm rot="-5400000">
        <a:off x="943249" y="1253929"/>
        <a:ext cx="8613820" cy="790360"/>
      </dsp:txXfrm>
    </dsp:sp>
    <dsp:sp modelId="{BBBDF9FF-F3CC-4747-A456-13290CE1BA86}">
      <dsp:nvSpPr>
        <dsp:cNvPr id="0" name=""/>
        <dsp:cNvSpPr/>
      </dsp:nvSpPr>
      <dsp:spPr>
        <a:xfrm rot="5400000">
          <a:off x="-202124" y="2689268"/>
          <a:ext cx="1347499" cy="9432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/>
            <a:t>設定</a:t>
          </a:r>
        </a:p>
      </dsp:txBody>
      <dsp:txXfrm rot="-5400000">
        <a:off x="2" y="2958768"/>
        <a:ext cx="943249" cy="404250"/>
      </dsp:txXfrm>
    </dsp:sp>
    <dsp:sp modelId="{314DE8CD-B6DD-4F4D-9CE3-A4EA992F6885}">
      <dsp:nvSpPr>
        <dsp:cNvPr id="0" name=""/>
        <dsp:cNvSpPr/>
      </dsp:nvSpPr>
      <dsp:spPr>
        <a:xfrm rot="5400000">
          <a:off x="4765852" y="-1403207"/>
          <a:ext cx="1011372" cy="86565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800" kern="1200" dirty="0">
              <a:solidFill>
                <a:srgbClr val="FF0000"/>
              </a:solidFill>
            </a:rPr>
            <a:t>填寫會友資料</a:t>
          </a:r>
          <a:r>
            <a:rPr lang="en-US" altLang="zh-TW" sz="2800" kern="1200" dirty="0">
              <a:solidFill>
                <a:srgbClr val="FF0000"/>
              </a:solidFill>
            </a:rPr>
            <a:t>(Email</a:t>
          </a:r>
          <a:r>
            <a:rPr lang="zh-TW" altLang="en-US" sz="2800" kern="1200" dirty="0">
              <a:solidFill>
                <a:srgbClr val="FF0000"/>
              </a:solidFill>
            </a:rPr>
            <a:t>、手機</a:t>
          </a:r>
          <a:r>
            <a:rPr lang="en-US" altLang="zh-TW" sz="2800" kern="1200" dirty="0">
              <a:solidFill>
                <a:srgbClr val="FF0000"/>
              </a:solidFill>
            </a:rPr>
            <a:t>)</a:t>
          </a:r>
          <a:r>
            <a:rPr lang="zh-TW" altLang="en-US" sz="2800" kern="1200" dirty="0"/>
            <a:t>將徵信方式改為</a:t>
          </a:r>
          <a:r>
            <a:rPr lang="zh-TW" altLang="en-US" sz="2800" kern="1200" dirty="0">
              <a:solidFill>
                <a:srgbClr val="FF0000"/>
              </a:solidFill>
            </a:rPr>
            <a:t>每月</a:t>
          </a:r>
          <a:r>
            <a:rPr lang="en-US" altLang="zh-TW" sz="2800" kern="1200" dirty="0">
              <a:solidFill>
                <a:srgbClr val="FF0000"/>
              </a:solidFill>
            </a:rPr>
            <a:t>Email</a:t>
          </a:r>
          <a:r>
            <a:rPr lang="zh-TW" altLang="en-US" sz="2800" kern="1200" dirty="0">
              <a:solidFill>
                <a:srgbClr val="FF0000"/>
              </a:solidFill>
            </a:rPr>
            <a:t>寄送</a:t>
          </a:r>
          <a:r>
            <a:rPr lang="zh-TW" altLang="en-US" sz="2800" kern="1200" dirty="0">
              <a:solidFill>
                <a:schemeClr val="tx1"/>
              </a:solidFill>
            </a:rPr>
            <a:t>，按儲存</a:t>
          </a:r>
          <a:r>
            <a:rPr lang="zh-TW" altLang="en-US" sz="2800" kern="1200" dirty="0"/>
            <a:t>。</a:t>
          </a:r>
        </a:p>
      </dsp:txBody>
      <dsp:txXfrm rot="-5400000">
        <a:off x="943250" y="2468766"/>
        <a:ext cx="8607206" cy="912630"/>
      </dsp:txXfrm>
    </dsp:sp>
    <dsp:sp modelId="{B87DA671-3431-4FA7-8700-1CACF38DF715}">
      <dsp:nvSpPr>
        <dsp:cNvPr id="0" name=""/>
        <dsp:cNvSpPr/>
      </dsp:nvSpPr>
      <dsp:spPr>
        <a:xfrm rot="5400000">
          <a:off x="-202124" y="4034372"/>
          <a:ext cx="1347499" cy="9432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/>
            <a:t>驗證</a:t>
          </a:r>
        </a:p>
      </dsp:txBody>
      <dsp:txXfrm rot="-5400000">
        <a:off x="2" y="4303872"/>
        <a:ext cx="943249" cy="404250"/>
      </dsp:txXfrm>
    </dsp:sp>
    <dsp:sp modelId="{7E26FA36-72C9-45B9-A76A-63BE05AD47FC}">
      <dsp:nvSpPr>
        <dsp:cNvPr id="0" name=""/>
        <dsp:cNvSpPr/>
      </dsp:nvSpPr>
      <dsp:spPr>
        <a:xfrm rot="5400000">
          <a:off x="4696719" y="-58103"/>
          <a:ext cx="1149638" cy="86565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kern="1200" dirty="0"/>
            <a:t>再次進到會友資料，徵信方式旁按</a:t>
          </a:r>
          <a:r>
            <a:rPr lang="zh-TW" altLang="en-US" sz="2400" kern="1200" dirty="0">
              <a:solidFill>
                <a:schemeClr val="bg1"/>
              </a:solidFill>
              <a:highlight>
                <a:srgbClr val="0000FF"/>
              </a:highlight>
            </a:rPr>
            <a:t>寄認證信</a:t>
          </a:r>
          <a:r>
            <a:rPr lang="zh-TW" altLang="en-US" sz="2400" kern="1200" dirty="0">
              <a:solidFill>
                <a:schemeClr val="tx1"/>
              </a:solidFill>
            </a:rPr>
            <a:t>，會友收到後點擊</a:t>
          </a:r>
          <a:r>
            <a:rPr lang="en-US" altLang="zh-TW" sz="2400" kern="1200" dirty="0">
              <a:solidFill>
                <a:schemeClr val="tx1"/>
              </a:solidFill>
            </a:rPr>
            <a:t>Email</a:t>
          </a:r>
          <a:r>
            <a:rPr lang="zh-TW" altLang="en-US" sz="2400" kern="1200" dirty="0">
              <a:solidFill>
                <a:schemeClr val="tx1"/>
              </a:solidFill>
            </a:rPr>
            <a:t>連結，會友資料</a:t>
          </a:r>
          <a:r>
            <a:rPr lang="en-US" altLang="zh-TW" sz="2400" kern="1200" dirty="0">
              <a:solidFill>
                <a:schemeClr val="tx1"/>
              </a:solidFill>
            </a:rPr>
            <a:t>Email</a:t>
          </a:r>
          <a:r>
            <a:rPr lang="zh-TW" altLang="en-US" sz="2400" kern="1200" dirty="0">
              <a:solidFill>
                <a:schemeClr val="tx1"/>
              </a:solidFill>
            </a:rPr>
            <a:t>認證變成已認證即完成設定</a:t>
          </a:r>
          <a:r>
            <a:rPr lang="zh-TW" altLang="en-US" sz="2400" kern="1200" dirty="0"/>
            <a:t>。</a:t>
          </a:r>
        </a:p>
      </dsp:txBody>
      <dsp:txXfrm rot="-5400000">
        <a:off x="943250" y="3751487"/>
        <a:ext cx="8600456" cy="1037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8B5B02-B732-490F-A2D4-9EA923CA4791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D0CC3-F509-48BD-8EF5-0DE8AC5E0B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3077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8D0CC3-F509-48BD-8EF5-0DE8AC5E0BB1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2971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8D0CC3-F509-48BD-8EF5-0DE8AC5E0BB1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4246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0CC9CB-E80D-4808-8A11-F0B4AA3E2E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3794E20B-C51C-416F-978B-852228E07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C749311-2B0C-4865-843C-E60982DF0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3A7-7CD6-42B1-9631-4EE4387938E0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87B65E7-22C6-4D0B-AB32-4F6B5B77C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DFD1041-7BDA-46B1-95A3-5AB5F87F5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E1BD-9944-4262-816A-BF1E7E61F7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7765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CE36DC-FC47-4B58-8557-98DDAF4CE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68F1A57-E18E-4416-8AB0-D7CEDEADE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736D13F-9599-4F5F-9E70-3B0865A14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3A7-7CD6-42B1-9631-4EE4387938E0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1299004-DE10-4A43-95CF-00ADA9168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303C616-DF06-449E-9D41-B5FB41C6D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E1BD-9944-4262-816A-BF1E7E61F7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3797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F841D3A-2A92-49F5-AD56-882A0BDF8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A552473-A3FF-45A1-88E1-DA3DEA2B3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417746E-E16D-4386-8B16-34954DF96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3A7-7CD6-42B1-9631-4EE4387938E0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3F3D4D6-4A93-459E-8E76-2A9AF01ED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2A4EF57-CB29-46A8-B59A-57AFB0380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E1BD-9944-4262-816A-BF1E7E61F7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711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DE8E294-AB67-49C7-9480-2A589C65B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9E57F1E-8FA8-4CC4-A769-8CFE82B3E5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4980249-1CD6-481F-BE99-907FAD120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0627625-F01E-461A-9FB5-621A44C3B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3A7-7CD6-42B1-9631-4EE4387938E0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D952E4F-165A-4E79-8651-04076EEF8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1067897-B057-463D-9026-375DFE7F7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E1BD-9944-4262-816A-BF1E7E61F7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4044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5BBE65E-DB2F-47C9-998C-187B0ABDB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F9F627B-8AA6-4F17-A9B0-00EF0BAB9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B94619B-3578-4760-A281-348CBCE07F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8B52AF3A-5051-49C6-B78F-2E7F5A2EB5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9CE9412D-62C0-44D6-BDE8-890FBD99AA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E5CD0D8-D5BC-4FC2-A80F-390CDB604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3A7-7CD6-42B1-9631-4EE4387938E0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A3671AC-E141-48B8-8B1C-FABC0AD4F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3360798A-C045-4BEE-898A-524B216D0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E1BD-9944-4262-816A-BF1E7E61F7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5901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60EC2A-07BA-4D78-81DF-385B28F31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AA9898B-41AE-49BC-8CD0-0A830475F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3A7-7CD6-42B1-9631-4EE4387938E0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01CB8E1-0E17-45BD-9CC0-3BB9C7A6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2C5D525-0F19-4282-ABA7-4C2A543A1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E1BD-9944-4262-816A-BF1E7E61F7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3910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DFDAF991-1182-45E5-9195-E2EA348C6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3A7-7CD6-42B1-9631-4EE4387938E0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6235140-96B4-4207-ABC6-81CC29282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82ECFBD-6E7E-47B0-9D16-143D84BAC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E1BD-9944-4262-816A-BF1E7E61F7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773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434B8C9-8D01-47E3-BD3D-C569AE50C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24E5B7B-97E7-4BF7-9749-0EA9CAF3E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743F6C7-ABB7-4038-B456-F9A90398AC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BF95829-7575-49EE-B9A8-28CCAC9C5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3A7-7CD6-42B1-9631-4EE4387938E0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2D51B38-DCAE-4530-9CBB-86C54AC60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45049D7-E168-419D-85AA-FA8E5E9A2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E1BD-9944-4262-816A-BF1E7E61F7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5794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913EF91-0551-4FA7-8C0F-873E20E8D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A058561D-763E-4B7E-B892-D5F3BD0B13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D7AA5CE-529F-4482-920C-C9A0F2E706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3F703ED-EC91-4041-AF4B-64C1F73F8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3A7-7CD6-42B1-9631-4EE4387938E0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621C719-FD9D-420E-BA86-2915C509C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BE53F8F-62CD-4B1E-BFF9-94209107D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E1BD-9944-4262-816A-BF1E7E61F7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4577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5C6546-8DD0-4EAD-A868-82ADB709D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98572B5-1716-4A08-96AB-B8DF8CC4A9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4D6028D-895F-4912-B071-7E85CA92F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3A7-7CD6-42B1-9631-4EE4387938E0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652E552-E15A-4120-AB1A-39996DA3B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8DF7FBF-D4DB-4DF9-9BB6-3E448FE35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E1BD-9944-4262-816A-BF1E7E61F7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9364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F83220A1-46E0-4FD6-B41E-E7D6FD34FD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0CD07FC-9AEB-4579-88E3-C8583267AC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377E60A-193C-42D3-A2E2-466EB9223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173A7-7CD6-42B1-9631-4EE4387938E0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651D3AF-4CB7-4F8A-93A2-0802BF99D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DD92987-1A1A-49DF-BEEB-4F328AD45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E1BD-9944-4262-816A-BF1E7E61F7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0178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95762382-264D-4423-BE15-70173F6D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D02F060-CD4D-448B-871D-1A817FB66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26E63DC-7273-4F31-8FE3-7D90CDDF0D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173A7-7CD6-42B1-9631-4EE4387938E0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F2C88A6-8158-47B3-8177-776C8E120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6E87E33-BD2F-4AED-854E-EF4D0E258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DE1BD-9944-4262-816A-BF1E7E61F7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7092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lutheran.org.tw/wp-content/uploads/2022/09/2%E5%8F%B0%E7%81%A3%E4%BF%A1%E7%BE%A9%E6%9C%83%E5%A5%89%E7%8D%BB%E9%9B%BB%E5%AD%90%E5%BE%B5%E4%BF%A1%E5%90%8C%E6%84%8F%E6%9B%B8.docx" TargetMode="External"/><Relationship Id="rId2" Type="http://schemas.openxmlformats.org/officeDocument/2006/relationships/hyperlink" Target="https://www.twlutheran.org.tw/wp-content/uploads/2022/09/1%E5%8F%B0%E7%81%A3%E4%BF%A1%E7%BE%A9%E6%9C%83%E7%B6%9C%E6%89%80%E7%A8%85%E6%89%A3%E9%99%A4%E9%A1%8D%E9%9B%BB%E5%AD%90%E5%8C%96%E7%94%B3%E5%A0%B1%E5%90%8C%E6%84%8F%E6%9B%B8.doc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79680479-CFFE-42EF-9A02-A87A25EC5C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59337" y="4913995"/>
            <a:ext cx="3461113" cy="485319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報告人</a:t>
            </a:r>
            <a:r>
              <a:rPr lang="en-US" altLang="zh-TW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資訊同工 謝騰馨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BC4E57F-C4B0-4645-AD76-32C3D4EC9F51}"/>
              </a:ext>
            </a:extLst>
          </p:cNvPr>
          <p:cNvSpPr/>
          <p:nvPr/>
        </p:nvSpPr>
        <p:spPr>
          <a:xfrm>
            <a:off x="1551906" y="2344599"/>
            <a:ext cx="943719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7200" b="1" dirty="0">
                <a:ln w="0"/>
                <a:effectLst>
                  <a:glow rad="1257300">
                    <a:schemeClr val="bg1">
                      <a:alpha val="40000"/>
                    </a:schemeClr>
                  </a:glo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2025</a:t>
            </a:r>
            <a:r>
              <a:rPr lang="zh-TW" altLang="en-US" sz="7200" b="1" dirty="0">
                <a:ln w="0"/>
                <a:effectLst>
                  <a:glow rad="1257300">
                    <a:schemeClr val="bg1">
                      <a:alpha val="40000"/>
                    </a:schemeClr>
                  </a:glo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奉獻管理系統講習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BA329D86-45D1-4461-85C1-F526DC001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111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82D18C87-0341-43F1-8B15-BCE59FA27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448793"/>
            <a:ext cx="9144000" cy="759680"/>
          </a:xfrm>
        </p:spPr>
        <p:txBody>
          <a:bodyPr>
            <a:normAutofit/>
          </a:bodyPr>
          <a:lstStyle/>
          <a:p>
            <a:pPr algn="l"/>
            <a:r>
              <a:rPr lang="zh-TW" altLang="en-US" sz="4800" b="1" dirty="0">
                <a:latin typeface="宋体" panose="02010600030101010101" pitchFamily="2" charset="-122"/>
                <a:ea typeface="宋体" panose="02010600030101010101" pitchFamily="2" charset="-122"/>
              </a:rPr>
              <a:t>大綱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7540CDA-9ED6-4038-A775-EE88FA666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56BD1350-4F66-4DDE-92A7-5D24629F3743}"/>
              </a:ext>
            </a:extLst>
          </p:cNvPr>
          <p:cNvCxnSpPr/>
          <p:nvPr/>
        </p:nvCxnSpPr>
        <p:spPr>
          <a:xfrm>
            <a:off x="914400" y="1307719"/>
            <a:ext cx="980302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資料庫圖表 11">
            <a:extLst>
              <a:ext uri="{FF2B5EF4-FFF2-40B4-BE49-F238E27FC236}">
                <a16:creationId xmlns:a16="http://schemas.microsoft.com/office/drawing/2014/main" id="{31C02C92-0680-45CB-A0DE-7644268B0A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8170985"/>
              </p:ext>
            </p:extLst>
          </p:nvPr>
        </p:nvGraphicFramePr>
        <p:xfrm>
          <a:off x="205945" y="1639722"/>
          <a:ext cx="11689493" cy="4942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80098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5D32438-8296-49DE-B16F-831AD2F50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802"/>
            <a:ext cx="10515600" cy="5257075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7540CDA-9ED6-4038-A775-EE88FA666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163D9AF8-3FDA-4FCB-B94B-4D33AD50AF75}"/>
              </a:ext>
            </a:extLst>
          </p:cNvPr>
          <p:cNvCxnSpPr/>
          <p:nvPr/>
        </p:nvCxnSpPr>
        <p:spPr>
          <a:xfrm>
            <a:off x="914400" y="1307719"/>
            <a:ext cx="980302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id="{DE8B150C-4491-483F-A9E3-EAB6FF334A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0694390"/>
              </p:ext>
            </p:extLst>
          </p:nvPr>
        </p:nvGraphicFramePr>
        <p:xfrm>
          <a:off x="1117599" y="1484804"/>
          <a:ext cx="9599827" cy="5182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標題 11">
            <a:extLst>
              <a:ext uri="{FF2B5EF4-FFF2-40B4-BE49-F238E27FC236}">
                <a16:creationId xmlns:a16="http://schemas.microsoft.com/office/drawing/2014/main" id="{293AC6E4-F6E6-42DE-8058-6FC7028AB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0571"/>
            <a:ext cx="10515600" cy="1325563"/>
          </a:xfrm>
        </p:spPr>
        <p:txBody>
          <a:bodyPr/>
          <a:lstStyle/>
          <a:p>
            <a:pPr rtl="0" eaLnBrk="1" latinLnBrk="0" hangingPunct="1"/>
            <a:r>
              <a:rPr lang="zh-TW" altLang="zh-TW" kern="12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申請堂會</a:t>
            </a:r>
            <a:r>
              <a:rPr lang="en-US" altLang="zh-TW" kern="12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lang="zh-TW" altLang="zh-TW" kern="12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據點</a:t>
            </a:r>
            <a:r>
              <a:rPr lang="en-US" altLang="zh-TW" kern="12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  <a:r>
              <a:rPr lang="zh-TW" altLang="zh-TW" kern="12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奉獻系統帳號</a:t>
            </a:r>
            <a:endParaRPr lang="zh-TW" altLang="zh-TW" dirty="0">
              <a:effectLst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0817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5D32438-8296-49DE-B16F-831AD2F50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803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7540CDA-9ED6-4038-A775-EE88FA666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sp>
        <p:nvSpPr>
          <p:cNvPr id="8" name="標題 3">
            <a:extLst>
              <a:ext uri="{FF2B5EF4-FFF2-40B4-BE49-F238E27FC236}">
                <a16:creationId xmlns:a16="http://schemas.microsoft.com/office/drawing/2014/main" id="{9D78720E-A173-4E32-B913-17E132469D02}"/>
              </a:ext>
            </a:extLst>
          </p:cNvPr>
          <p:cNvSpPr txBox="1">
            <a:spLocks/>
          </p:cNvSpPr>
          <p:nvPr/>
        </p:nvSpPr>
        <p:spPr>
          <a:xfrm>
            <a:off x="914400" y="448793"/>
            <a:ext cx="9144000" cy="759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800" b="1" dirty="0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TW" altLang="en-US" sz="4800" b="1" dirty="0">
                <a:latin typeface="宋体" panose="02010600030101010101" pitchFamily="2" charset="-122"/>
                <a:ea typeface="宋体" panose="02010600030101010101" pitchFamily="2" charset="-122"/>
              </a:rPr>
              <a:t>申請堂會</a:t>
            </a:r>
            <a:r>
              <a:rPr lang="en-US" altLang="zh-TW" sz="4800" b="1" dirty="0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TW" altLang="en-US" sz="4800" b="1" dirty="0">
                <a:latin typeface="宋体" panose="02010600030101010101" pitchFamily="2" charset="-122"/>
                <a:ea typeface="宋体" panose="02010600030101010101" pitchFamily="2" charset="-122"/>
              </a:rPr>
              <a:t>據點</a:t>
            </a:r>
            <a:r>
              <a:rPr lang="en-US" altLang="zh-TW" sz="4800" b="1" dirty="0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TW" altLang="en-US" sz="4800" b="1" dirty="0">
                <a:latin typeface="宋体" panose="02010600030101010101" pitchFamily="2" charset="-122"/>
                <a:ea typeface="宋体" panose="02010600030101010101" pitchFamily="2" charset="-122"/>
              </a:rPr>
              <a:t>奉獻系統帳號</a:t>
            </a: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163D9AF8-3FDA-4FCB-B94B-4D33AD50AF75}"/>
              </a:ext>
            </a:extLst>
          </p:cNvPr>
          <p:cNvCxnSpPr/>
          <p:nvPr/>
        </p:nvCxnSpPr>
        <p:spPr>
          <a:xfrm>
            <a:off x="914400" y="1307719"/>
            <a:ext cx="980302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id="{DE8B150C-4491-483F-A9E3-EAB6FF334A16}"/>
              </a:ext>
            </a:extLst>
          </p:cNvPr>
          <p:cNvGraphicFramePr/>
          <p:nvPr/>
        </p:nvGraphicFramePr>
        <p:xfrm>
          <a:off x="1117599" y="1484804"/>
          <a:ext cx="9599827" cy="5182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標題 3">
            <a:extLst>
              <a:ext uri="{FF2B5EF4-FFF2-40B4-BE49-F238E27FC236}">
                <a16:creationId xmlns:a16="http://schemas.microsoft.com/office/drawing/2014/main" id="{157CDA19-63A9-4E91-A6D2-496B9A141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權限授權書範例</a:t>
            </a:r>
          </a:p>
        </p:txBody>
      </p:sp>
      <p:pic>
        <p:nvPicPr>
          <p:cNvPr id="10" name="圖片 9">
            <a:hlinkClick r:id="rId8" action="ppaction://hlinksldjump"/>
            <a:extLst>
              <a:ext uri="{FF2B5EF4-FFF2-40B4-BE49-F238E27FC236}">
                <a16:creationId xmlns:a16="http://schemas.microsoft.com/office/drawing/2014/main" id="{27AA5671-D0FC-48AB-A861-E5B359FF91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" y="0"/>
            <a:ext cx="121824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034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7A3078F-6FC7-446B-CE99-291C4AE61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905" y="826953"/>
            <a:ext cx="12192000" cy="6018309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47540CDA-9ED6-4038-A775-EE88FA6668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163D9AF8-3FDA-4FCB-B94B-4D33AD50AF75}"/>
              </a:ext>
            </a:extLst>
          </p:cNvPr>
          <p:cNvCxnSpPr>
            <a:cxnSpLocks/>
          </p:cNvCxnSpPr>
          <p:nvPr/>
        </p:nvCxnSpPr>
        <p:spPr>
          <a:xfrm>
            <a:off x="914400" y="1307719"/>
            <a:ext cx="1033360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>
            <a:extLst>
              <a:ext uri="{FF2B5EF4-FFF2-40B4-BE49-F238E27FC236}">
                <a16:creationId xmlns:a16="http://schemas.microsoft.com/office/drawing/2014/main" id="{6402042B-C0B2-46C1-B538-276F3581F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674" y="111870"/>
            <a:ext cx="3621386" cy="662782"/>
          </a:xfrm>
        </p:spPr>
        <p:txBody>
          <a:bodyPr>
            <a:normAutofit fontScale="90000"/>
          </a:bodyPr>
          <a:lstStyle/>
          <a:p>
            <a:pPr rtl="0" eaLnBrk="1" latinLnBrk="0" hangingPunct="1"/>
            <a:r>
              <a:rPr lang="zh-TW" altLang="en-US" sz="4800" b="1" kern="12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系統介面介紹</a:t>
            </a:r>
          </a:p>
        </p:txBody>
      </p:sp>
      <p:sp>
        <p:nvSpPr>
          <p:cNvPr id="10" name="箭號: 向左 9">
            <a:extLst>
              <a:ext uri="{FF2B5EF4-FFF2-40B4-BE49-F238E27FC236}">
                <a16:creationId xmlns:a16="http://schemas.microsoft.com/office/drawing/2014/main" id="{69372667-2956-45A1-9678-419EAC659DD2}"/>
              </a:ext>
            </a:extLst>
          </p:cNvPr>
          <p:cNvSpPr/>
          <p:nvPr/>
        </p:nvSpPr>
        <p:spPr>
          <a:xfrm>
            <a:off x="1039589" y="544021"/>
            <a:ext cx="2444436" cy="964641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/>
              <a:t>堂會據點選擇</a:t>
            </a:r>
          </a:p>
        </p:txBody>
      </p:sp>
      <p:sp>
        <p:nvSpPr>
          <p:cNvPr id="11" name="箭號: 向右 10">
            <a:extLst>
              <a:ext uri="{FF2B5EF4-FFF2-40B4-BE49-F238E27FC236}">
                <a16:creationId xmlns:a16="http://schemas.microsoft.com/office/drawing/2014/main" id="{C787A5C3-2A40-4E3C-9B38-F2C20106DCB9}"/>
              </a:ext>
            </a:extLst>
          </p:cNvPr>
          <p:cNvSpPr/>
          <p:nvPr/>
        </p:nvSpPr>
        <p:spPr>
          <a:xfrm>
            <a:off x="10393378" y="826953"/>
            <a:ext cx="1033465" cy="66278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/>
              <a:t>登出</a:t>
            </a:r>
            <a:endParaRPr lang="zh-TW" altLang="en-US" dirty="0"/>
          </a:p>
        </p:txBody>
      </p:sp>
      <p:sp>
        <p:nvSpPr>
          <p:cNvPr id="12" name="箭號: 向上 11">
            <a:extLst>
              <a:ext uri="{FF2B5EF4-FFF2-40B4-BE49-F238E27FC236}">
                <a16:creationId xmlns:a16="http://schemas.microsoft.com/office/drawing/2014/main" id="{CC4BE6CB-558D-406B-8243-3745BCDDF9EA}"/>
              </a:ext>
            </a:extLst>
          </p:cNvPr>
          <p:cNvSpPr/>
          <p:nvPr/>
        </p:nvSpPr>
        <p:spPr>
          <a:xfrm>
            <a:off x="11620926" y="1307719"/>
            <a:ext cx="649024" cy="1582994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功能頁開關</a:t>
            </a: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A63D2C0F-1369-4702-937A-CA3D8A640E81}"/>
              </a:ext>
            </a:extLst>
          </p:cNvPr>
          <p:cNvSpPr/>
          <p:nvPr/>
        </p:nvSpPr>
        <p:spPr>
          <a:xfrm>
            <a:off x="1" y="1566835"/>
            <a:ext cx="1115240" cy="529116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7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功能頁</a:t>
            </a:r>
          </a:p>
        </p:txBody>
      </p:sp>
      <p:sp>
        <p:nvSpPr>
          <p:cNvPr id="15" name="箭號: 向左 14">
            <a:extLst>
              <a:ext uri="{FF2B5EF4-FFF2-40B4-BE49-F238E27FC236}">
                <a16:creationId xmlns:a16="http://schemas.microsoft.com/office/drawing/2014/main" id="{77512646-A05A-4CFC-9C57-CA168C1E64D1}"/>
              </a:ext>
            </a:extLst>
          </p:cNvPr>
          <p:cNvSpPr/>
          <p:nvPr/>
        </p:nvSpPr>
        <p:spPr>
          <a:xfrm>
            <a:off x="2324741" y="1015035"/>
            <a:ext cx="2497404" cy="1103600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</a:rPr>
              <a:t>目前功能位置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69F1D7F-F581-4285-B8E0-2D4F23D9DCD8}"/>
              </a:ext>
            </a:extLst>
          </p:cNvPr>
          <p:cNvSpPr/>
          <p:nvPr/>
        </p:nvSpPr>
        <p:spPr>
          <a:xfrm>
            <a:off x="1260096" y="1782419"/>
            <a:ext cx="10473196" cy="50628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操作區</a:t>
            </a:r>
            <a:endParaRPr lang="en-US" altLang="zh-TW" sz="4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5788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2" animBg="1"/>
      <p:bldP spid="10" grpId="3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3" grpId="2" animBg="1"/>
      <p:bldP spid="15" grpId="0" animBg="1"/>
      <p:bldP spid="15" grpId="1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5D32438-8296-49DE-B16F-831AD2F50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661" y="1453666"/>
            <a:ext cx="11308522" cy="5132660"/>
          </a:xfr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marL="452438" indent="-452438">
              <a:lnSpc>
                <a:spcPct val="120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佈告欄：總會公告事項。</a:t>
            </a:r>
            <a:endParaRPr lang="en-US" altLang="zh-TW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2438" indent="-452438">
              <a:lnSpc>
                <a:spcPct val="120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主控台：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提供奉獻類別統計報表</a:t>
            </a: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，可下載</a:t>
            </a:r>
            <a:r>
              <a:rPr lang="en-US" altLang="zh-TW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Excel</a:t>
            </a: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。類別統計報表與全教會類別統計報表的差異是 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全教會包含所屬據點的資料</a:t>
            </a: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2438" indent="-452438">
              <a:lnSpc>
                <a:spcPct val="120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個人主頁：設定連絡電話</a:t>
            </a:r>
            <a:r>
              <a:rPr lang="en-US" altLang="zh-TW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方便聯繫處理狀況</a:t>
            </a:r>
            <a:r>
              <a:rPr lang="en-US" altLang="zh-TW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，也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可以修改自己的密碼</a:t>
            </a: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2438" indent="-452438">
              <a:lnSpc>
                <a:spcPct val="120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所屬堂會：堂會基本資料、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選擇顯示奉獻類別 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可取消不必要的項目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、更改奉獻袋號長度、奉獻徵信經文及感謝詞等。</a:t>
            </a:r>
            <a:endParaRPr lang="en-US" altLang="zh-TW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zh-TW" dirty="0">
              <a:solidFill>
                <a:schemeClr val="tx1"/>
              </a:solidFill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endParaRPr lang="en-US" altLang="zh-TW" dirty="0">
              <a:solidFill>
                <a:schemeClr val="tx1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7540CDA-9ED6-4038-A775-EE88FA666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163D9AF8-3FDA-4FCB-B94B-4D33AD50AF75}"/>
              </a:ext>
            </a:extLst>
          </p:cNvPr>
          <p:cNvCxnSpPr/>
          <p:nvPr/>
        </p:nvCxnSpPr>
        <p:spPr>
          <a:xfrm>
            <a:off x="914400" y="1307719"/>
            <a:ext cx="980302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標題 11">
            <a:extLst>
              <a:ext uri="{FF2B5EF4-FFF2-40B4-BE49-F238E27FC236}">
                <a16:creationId xmlns:a16="http://schemas.microsoft.com/office/drawing/2014/main" id="{293AC6E4-F6E6-42DE-8058-6FC7028AB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73" y="415331"/>
            <a:ext cx="6692348" cy="746443"/>
          </a:xfrm>
        </p:spPr>
        <p:txBody>
          <a:bodyPr>
            <a:normAutofit/>
          </a:bodyPr>
          <a:lstStyle/>
          <a:p>
            <a:pPr lvl="0"/>
            <a:r>
              <a:rPr lang="zh-TW" altLang="en-US" b="1" dirty="0"/>
              <a:t>基本功能說明</a:t>
            </a:r>
            <a:endParaRPr lang="zh-TW" alt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2636776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5D32438-8296-49DE-B16F-831AD2F50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9" y="1537695"/>
            <a:ext cx="11109738" cy="4951596"/>
          </a:xfr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742950" indent="-742950">
              <a:spcBef>
                <a:spcPts val="2400"/>
              </a:spcBef>
              <a:buFont typeface="+mj-lt"/>
              <a:buAutoNum type="arabicPeriod" startAt="5"/>
            </a:pP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會友管理：會友基本資料、上傳國稅局、自動</a:t>
            </a:r>
            <a:r>
              <a:rPr lang="en-US" altLang="zh-TW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Email</a:t>
            </a: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徵信。</a:t>
            </a:r>
            <a:endParaRPr lang="en-US" altLang="zh-TW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200150" lvl="1" indent="-742950">
              <a:spcBef>
                <a:spcPts val="24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上傳國稅局，姓名與身分證是必填，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收據開立方式要選擇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上傳國稅局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無紙本收據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)”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。注意只有</a:t>
            </a:r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個人才能申請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，需填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綜所稅扣除額電子化申報同意書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200150" lvl="1" indent="-742950">
              <a:spcBef>
                <a:spcPts val="2400"/>
              </a:spcBef>
              <a:buFont typeface="Wingdings" panose="05000000000000000000" pitchFamily="2" charset="2"/>
              <a:buAutoNum type="circleNumWdWhitePlain"/>
            </a:pP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Email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徵信：選每月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(10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號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寄送，</a:t>
            </a:r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行動電話</a:t>
            </a:r>
            <a:r>
              <a:rPr lang="en-US" altLang="zh-TW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密碼</a:t>
            </a:r>
            <a:r>
              <a:rPr lang="en-US" altLang="zh-TW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en-US" altLang="zh-TW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Email</a:t>
            </a:r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必填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，要先按驗證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Email(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會友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天內要點驗證連結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，需填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奉獻電子徵信同意書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200150" lvl="1" indent="-742950">
              <a:spcBef>
                <a:spcPts val="24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奉獻袋號</a:t>
            </a:r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可以不填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；如果</a:t>
            </a:r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夫妻同袋號，報稅人同序號設</a:t>
            </a:r>
            <a:r>
              <a:rPr lang="en-US" altLang="zh-TW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，其餘設</a:t>
            </a:r>
            <a:r>
              <a:rPr lang="en-US" altLang="zh-TW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，這樣紀錄都會歸到同序號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者。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200150" lvl="1" indent="-742950">
              <a:spcBef>
                <a:spcPts val="2400"/>
              </a:spcBef>
              <a:buFont typeface="Wingdings" panose="05000000000000000000" pitchFamily="2" charset="2"/>
              <a:buAutoNum type="circleNumWdWhitePlain"/>
            </a:pP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200150" lvl="1" indent="-742950">
              <a:spcBef>
                <a:spcPts val="2400"/>
              </a:spcBef>
              <a:buFont typeface="Wingdings" panose="05000000000000000000" pitchFamily="2" charset="2"/>
              <a:buAutoNum type="circleNumWdWhitePlain"/>
            </a:pPr>
            <a:endParaRPr lang="en-US" altLang="zh-TW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7540CDA-9ED6-4038-A775-EE88FA6668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163D9AF8-3FDA-4FCB-B94B-4D33AD50AF75}"/>
              </a:ext>
            </a:extLst>
          </p:cNvPr>
          <p:cNvCxnSpPr/>
          <p:nvPr/>
        </p:nvCxnSpPr>
        <p:spPr>
          <a:xfrm>
            <a:off x="914400" y="1307719"/>
            <a:ext cx="980302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標題 11">
            <a:extLst>
              <a:ext uri="{FF2B5EF4-FFF2-40B4-BE49-F238E27FC236}">
                <a16:creationId xmlns:a16="http://schemas.microsoft.com/office/drawing/2014/main" id="{F141A450-068E-26C0-CD93-3194A0C0E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73" y="415331"/>
            <a:ext cx="6692348" cy="746443"/>
          </a:xfrm>
        </p:spPr>
        <p:txBody>
          <a:bodyPr>
            <a:normAutofit/>
          </a:bodyPr>
          <a:lstStyle/>
          <a:p>
            <a:pPr lvl="0"/>
            <a:r>
              <a:rPr lang="zh-TW" altLang="en-US" b="1" dirty="0"/>
              <a:t>基本功能說明</a:t>
            </a:r>
            <a:endParaRPr lang="zh-TW" alt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526620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C50CF-E569-CE20-99D0-680F7CEF5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E5CA032-13F2-6B71-3A97-3F8F30AA8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809" y="1537694"/>
            <a:ext cx="10922000" cy="4902861"/>
          </a:xfr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452438" indent="-452438">
              <a:spcBef>
                <a:spcPts val="2400"/>
              </a:spcBef>
              <a:buFont typeface="+mj-lt"/>
              <a:buAutoNum type="arabicPeriod"/>
            </a:pP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奉獻記錄：</a:t>
            </a:r>
            <a:endParaRPr lang="en-US" altLang="zh-TW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71550" lvl="1" indent="-514350">
              <a:spcBef>
                <a:spcPts val="2400"/>
              </a:spcBef>
              <a:buFont typeface="+mj-lt"/>
              <a:buAutoNum type="alphaUcPeriod"/>
            </a:pP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紀錄列表</a:t>
            </a:r>
            <a:r>
              <a:rPr lang="en-US" altLang="zh-TW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顯示所有儲存的紀錄，可查詢、編輯、刪除、轉移。</a:t>
            </a:r>
            <a:r>
              <a:rPr lang="zh-TW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紀錄申請收據</a:t>
            </a:r>
            <a:r>
              <a:rPr lang="en-US" altLang="zh-TW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上傳後即不能修改，除了堂數、奉獻類別依然可以隨時修改。</a:t>
            </a:r>
            <a:endParaRPr lang="en-US" altLang="zh-TW" sz="3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71550" lvl="1" indent="-514350">
              <a:spcBef>
                <a:spcPts val="2400"/>
              </a:spcBef>
              <a:buFont typeface="+mj-lt"/>
              <a:buAutoNum type="alphaUcPeriod"/>
            </a:pP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輸入方式</a:t>
            </a:r>
            <a:r>
              <a:rPr lang="en-US" altLang="zh-TW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新增單筆、簡化輸入、批次匯入。</a:t>
            </a:r>
            <a:endParaRPr lang="en-US" altLang="zh-TW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71550" lvl="1" indent="-514350">
              <a:spcBef>
                <a:spcPts val="2400"/>
              </a:spcBef>
              <a:buFont typeface="+mj-lt"/>
              <a:buAutoNum type="alphaUcPeriod"/>
            </a:pP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日報表</a:t>
            </a:r>
            <a:r>
              <a:rPr lang="en-US" altLang="zh-TW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按日期產生奉獻紀錄報表。</a:t>
            </a:r>
            <a:endParaRPr lang="en-US" altLang="zh-TW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71550" lvl="1" indent="-514350">
              <a:spcBef>
                <a:spcPts val="2400"/>
              </a:spcBef>
              <a:buFont typeface="+mj-lt"/>
              <a:buAutoNum type="alphaUcPeriod"/>
            </a:pP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奉獻徵信</a:t>
            </a:r>
            <a:r>
              <a:rPr lang="en-US" altLang="zh-TW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會友的詳細奉獻明細供核對，</a:t>
            </a:r>
            <a:r>
              <a:rPr lang="zh-TW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會友</a:t>
            </a:r>
            <a:r>
              <a:rPr lang="en-US" altLang="zh-TW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非會友 顯示在不同頁</a:t>
            </a: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。建議請會友改為</a:t>
            </a:r>
            <a:r>
              <a:rPr lang="en-US" altLang="zh-TW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Email</a:t>
            </a: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電子徵信，讓會友每月核對，減輕年末核對負擔。</a:t>
            </a:r>
            <a:endParaRPr lang="en-US" altLang="zh-TW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spcBef>
                <a:spcPts val="2400"/>
              </a:spcBef>
              <a:buNone/>
            </a:pPr>
            <a:endParaRPr lang="en-US" altLang="zh-TW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altLang="zh-TW" dirty="0">
              <a:solidFill>
                <a:schemeClr val="tx1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53862D7-8931-E9AE-ADBC-C717FD570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1B1BA644-0BB6-0A58-05B8-8E4637B8F541}"/>
              </a:ext>
            </a:extLst>
          </p:cNvPr>
          <p:cNvCxnSpPr/>
          <p:nvPr/>
        </p:nvCxnSpPr>
        <p:spPr>
          <a:xfrm>
            <a:off x="914400" y="1307719"/>
            <a:ext cx="980302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標題 11">
            <a:extLst>
              <a:ext uri="{FF2B5EF4-FFF2-40B4-BE49-F238E27FC236}">
                <a16:creationId xmlns:a16="http://schemas.microsoft.com/office/drawing/2014/main" id="{F7C941B3-485A-CF48-BF21-35321D781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65693"/>
            <a:ext cx="10515600" cy="742026"/>
          </a:xfrm>
        </p:spPr>
        <p:txBody>
          <a:bodyPr>
            <a:normAutofit/>
          </a:bodyPr>
          <a:lstStyle/>
          <a:p>
            <a:pPr lvl="0"/>
            <a:r>
              <a:rPr lang="zh-TW" altLang="en-US" b="1" dirty="0"/>
              <a:t>奉獻管理說明</a:t>
            </a:r>
            <a:endParaRPr lang="zh-TW" alt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270082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C6414-39D9-E0C9-F70E-9152BEB82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1507480-CE76-935D-96DE-354DA7420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809" y="1537695"/>
            <a:ext cx="10922000" cy="4725454"/>
          </a:xfr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spcBef>
                <a:spcPts val="2400"/>
              </a:spcBef>
              <a:buFont typeface="+mj-lt"/>
              <a:buAutoNum type="arabicPeriod" startAt="2"/>
            </a:pP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奉獻對象：代轉奉獻</a:t>
            </a:r>
            <a:r>
              <a:rPr lang="en-US" altLang="zh-TW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不開收據</a:t>
            </a:r>
            <a:r>
              <a:rPr lang="en-US" altLang="zh-TW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使用，建立常用對象。</a:t>
            </a:r>
            <a:endParaRPr lang="en-US" altLang="zh-TW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spcBef>
                <a:spcPts val="2400"/>
              </a:spcBef>
              <a:buFont typeface="+mj-lt"/>
              <a:buAutoNum type="arabicPeriod" startAt="2"/>
            </a:pP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奉獻母類別：總會依會計科目設定的類別。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不能修改，但可以選擇要不要啟用</a:t>
            </a:r>
            <a:r>
              <a:rPr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 startAt="2"/>
            </a:pP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奉獻子類別：在母類別底下，建立自訂類別</a:t>
            </a:r>
            <a:r>
              <a:rPr lang="en-US" altLang="zh-TW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可當成分類</a:t>
            </a:r>
            <a:r>
              <a:rPr lang="en-US" altLang="zh-TW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spcBef>
                <a:spcPts val="2400"/>
              </a:spcBef>
              <a:buFont typeface="+mj-lt"/>
              <a:buAutoNum type="arabicPeriod" startAt="2"/>
            </a:pP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奉獻堂數管理：建立堂會堂數名稱</a:t>
            </a:r>
            <a:r>
              <a:rPr lang="en-US" altLang="zh-TW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可當成分類</a:t>
            </a:r>
            <a:r>
              <a:rPr lang="en-US" altLang="zh-TW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，輸入奉獻資料時必填欄位。</a:t>
            </a:r>
            <a:endParaRPr lang="en-US" altLang="zh-TW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spcBef>
                <a:spcPts val="2400"/>
              </a:spcBef>
              <a:buFont typeface="+mj-lt"/>
              <a:buAutoNum type="arabicPeriod" startAt="2"/>
            </a:pP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備註片語：新增單筆奉獻下方，提供常用備註選項。</a:t>
            </a:r>
            <a:endParaRPr lang="en-US" altLang="zh-TW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2438" indent="-452438">
              <a:spcBef>
                <a:spcPts val="2400"/>
              </a:spcBef>
              <a:buFont typeface="+mj-lt"/>
              <a:buAutoNum type="arabicPeriod" startAt="2"/>
            </a:pPr>
            <a:endParaRPr lang="en-US" altLang="zh-TW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endParaRPr lang="en-US" altLang="zh-TW" dirty="0">
              <a:solidFill>
                <a:schemeClr val="tx1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90E00B5-77AC-5BE0-04C1-C594CD18D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F72242AF-B899-550A-BCD5-7310ADE28DDA}"/>
              </a:ext>
            </a:extLst>
          </p:cNvPr>
          <p:cNvCxnSpPr/>
          <p:nvPr/>
        </p:nvCxnSpPr>
        <p:spPr>
          <a:xfrm>
            <a:off x="914400" y="1307719"/>
            <a:ext cx="980302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標題 11">
            <a:extLst>
              <a:ext uri="{FF2B5EF4-FFF2-40B4-BE49-F238E27FC236}">
                <a16:creationId xmlns:a16="http://schemas.microsoft.com/office/drawing/2014/main" id="{2F92F961-8502-D9D1-4FCA-B09B3599F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65693"/>
            <a:ext cx="10515600" cy="742026"/>
          </a:xfrm>
        </p:spPr>
        <p:txBody>
          <a:bodyPr>
            <a:normAutofit/>
          </a:bodyPr>
          <a:lstStyle/>
          <a:p>
            <a:pPr lvl="0"/>
            <a:r>
              <a:rPr lang="zh-TW" altLang="en-US" b="1" dirty="0"/>
              <a:t>奉獻管理說明</a:t>
            </a:r>
            <a:endParaRPr lang="zh-TW" alt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3459247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740E8-3B1E-2DE0-18DE-347844D95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2C8B27E-BB45-74D9-E166-D9CE84986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01" y="1030150"/>
            <a:ext cx="10922000" cy="5790302"/>
          </a:xfr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25000" lnSpcReduction="20000"/>
          </a:bodyPr>
          <a:lstStyle/>
          <a:p>
            <a:pPr marL="514350" indent="-514350">
              <a:lnSpc>
                <a:spcPct val="120000"/>
              </a:lnSpc>
              <a:spcBef>
                <a:spcPts val="1200"/>
              </a:spcBef>
              <a:buFont typeface="+mj-lt"/>
              <a:buAutoNum type="arabicPeriod" startAt="7"/>
            </a:pP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奉獻證明申請：</a:t>
            </a:r>
            <a:endParaRPr lang="en-US" altLang="zh-TW" sz="96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971550" lvl="1" indent="-514350">
              <a:lnSpc>
                <a:spcPct val="120000"/>
              </a:lnSpc>
              <a:spcBef>
                <a:spcPts val="1200"/>
              </a:spcBef>
              <a:buFont typeface="+mj-lt"/>
              <a:buAutoNum type="alphaUcPeriod"/>
            </a:pP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申請列表</a:t>
            </a:r>
            <a:r>
              <a:rPr lang="en-US" altLang="zh-TW" sz="9600" dirty="0">
                <a:solidFill>
                  <a:schemeClr val="tx1"/>
                </a:solidFill>
                <a:latin typeface="+mj-ea"/>
                <a:ea typeface="+mj-ea"/>
              </a:rPr>
              <a:t>: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申請開立</a:t>
            </a:r>
            <a:r>
              <a:rPr lang="en-US" altLang="zh-TW" sz="9600" dirty="0">
                <a:solidFill>
                  <a:schemeClr val="tx1"/>
                </a:solidFill>
                <a:latin typeface="+mj-ea"/>
                <a:ea typeface="+mj-ea"/>
              </a:rPr>
              <a:t>\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註銷收據的紀錄，預設顯示前</a:t>
            </a:r>
            <a:r>
              <a:rPr lang="en-US" altLang="zh-TW" sz="9600" dirty="0">
                <a:solidFill>
                  <a:schemeClr val="tx1"/>
                </a:solidFill>
                <a:latin typeface="+mj-ea"/>
                <a:ea typeface="+mj-ea"/>
              </a:rPr>
              <a:t>20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筆，可以自行篩選。新增申請時要列印申請單給牧者簽名，通過申請後才會出現批次列印。</a:t>
            </a:r>
            <a:endParaRPr lang="en-US" altLang="zh-TW" sz="96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971550" lvl="1" indent="-514350">
              <a:lnSpc>
                <a:spcPct val="120000"/>
              </a:lnSpc>
              <a:spcBef>
                <a:spcPts val="1200"/>
              </a:spcBef>
              <a:buFont typeface="+mj-lt"/>
              <a:buAutoNum type="alphaUcPeriod"/>
            </a:pP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新增申請</a:t>
            </a:r>
            <a:r>
              <a:rPr lang="en-US" altLang="zh-TW" sz="9600" dirty="0">
                <a:solidFill>
                  <a:schemeClr val="tx1"/>
                </a:solidFill>
                <a:latin typeface="+mj-ea"/>
                <a:ea typeface="+mj-ea"/>
              </a:rPr>
              <a:t>: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申請開立收據或上傳國稅局，有三種申請方式：</a:t>
            </a:r>
            <a:endParaRPr lang="en-US" altLang="zh-TW" sz="96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1428750" lvl="2" indent="-514350">
              <a:lnSpc>
                <a:spcPct val="120000"/>
              </a:lnSpc>
              <a:spcBef>
                <a:spcPts val="1200"/>
              </a:spcBef>
              <a:buFont typeface="+mj-lt"/>
              <a:buAutoNum type="alphaLcPeriod"/>
            </a:pP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勾選申請：先選擇年度再查詢姓名後按</a:t>
            </a:r>
            <a:r>
              <a:rPr lang="zh-TW" altLang="en-US" sz="9600" dirty="0">
                <a:solidFill>
                  <a:schemeClr val="bg1"/>
                </a:solidFill>
                <a:highlight>
                  <a:srgbClr val="0000FF"/>
                </a:highlight>
                <a:latin typeface="+mj-ea"/>
                <a:ea typeface="+mj-ea"/>
              </a:rPr>
              <a:t>搜尋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，將記錄勾選後按</a:t>
            </a:r>
            <a:r>
              <a:rPr lang="zh-TW" altLang="en-US" sz="9600" dirty="0">
                <a:solidFill>
                  <a:schemeClr val="bg1"/>
                </a:solidFill>
                <a:highlight>
                  <a:srgbClr val="808000"/>
                </a:highlight>
                <a:latin typeface="+mj-ea"/>
                <a:ea typeface="+mj-ea"/>
              </a:rPr>
              <a:t>加入申請表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選擇收據日期</a:t>
            </a:r>
            <a:r>
              <a:rPr lang="en-US" altLang="zh-TW" sz="96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可重複將多人一起加入申請表</a:t>
            </a:r>
            <a:r>
              <a:rPr lang="en-US" altLang="zh-TW" sz="960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，下方檢視無誤後按</a:t>
            </a:r>
            <a:r>
              <a:rPr lang="zh-TW" altLang="en-US" sz="9600" dirty="0">
                <a:solidFill>
                  <a:schemeClr val="bg1"/>
                </a:solidFill>
                <a:highlight>
                  <a:srgbClr val="0000FF"/>
                </a:highlight>
                <a:latin typeface="+mj-ea"/>
                <a:ea typeface="+mj-ea"/>
              </a:rPr>
              <a:t>送出申請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96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1428750" lvl="2" indent="-514350">
              <a:lnSpc>
                <a:spcPct val="120000"/>
              </a:lnSpc>
              <a:spcBef>
                <a:spcPts val="1200"/>
              </a:spcBef>
              <a:buFont typeface="+mj-lt"/>
              <a:buAutoNum type="alphaLcPeriod"/>
            </a:pP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年度批次開立：先選擇年度再按</a:t>
            </a:r>
            <a:r>
              <a:rPr lang="zh-TW" altLang="en-US" sz="9600" dirty="0">
                <a:solidFill>
                  <a:schemeClr val="bg1"/>
                </a:solidFill>
                <a:highlight>
                  <a:srgbClr val="0000FF"/>
                </a:highlight>
                <a:latin typeface="+mj-ea"/>
                <a:ea typeface="+mj-ea"/>
              </a:rPr>
              <a:t>年度開立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，系統會將所有需開紙本收據的批次申請，收據日期會統一</a:t>
            </a:r>
            <a:r>
              <a:rPr lang="en-US" altLang="zh-TW" sz="9600" dirty="0">
                <a:solidFill>
                  <a:schemeClr val="tx1"/>
                </a:solidFill>
                <a:latin typeface="+mj-ea"/>
                <a:ea typeface="+mj-ea"/>
              </a:rPr>
              <a:t>12/31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altLang="zh-TW" sz="96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1428750" lvl="2" indent="-514350">
              <a:lnSpc>
                <a:spcPct val="120000"/>
              </a:lnSpc>
              <a:spcBef>
                <a:spcPts val="1200"/>
              </a:spcBef>
              <a:buFont typeface="+mj-lt"/>
              <a:buAutoNum type="alphaLcPeriod"/>
            </a:pP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年度批次上傳：先選擇年度再按</a:t>
            </a:r>
            <a:r>
              <a:rPr lang="zh-TW" altLang="en-US" sz="9600" dirty="0">
                <a:solidFill>
                  <a:schemeClr val="bg1"/>
                </a:solidFill>
                <a:highlight>
                  <a:srgbClr val="0000FF"/>
                </a:highlight>
                <a:latin typeface="+mj-ea"/>
                <a:ea typeface="+mj-ea"/>
              </a:rPr>
              <a:t>年度上傳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，系統會將所有需上傳的紀錄批次申請。</a:t>
            </a:r>
            <a:endParaRPr lang="en-US" altLang="zh-TW" sz="96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971550" lvl="1" indent="-514350">
              <a:lnSpc>
                <a:spcPct val="120000"/>
              </a:lnSpc>
              <a:spcBef>
                <a:spcPts val="1200"/>
              </a:spcBef>
              <a:buFont typeface="+mj-lt"/>
              <a:buAutoNum type="alphaUcPeriod"/>
            </a:pP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註銷申請</a:t>
            </a:r>
            <a:r>
              <a:rPr lang="en-US" altLang="zh-TW" sz="9600" dirty="0">
                <a:solidFill>
                  <a:schemeClr val="tx1"/>
                </a:solidFill>
                <a:latin typeface="+mj-ea"/>
                <a:ea typeface="+mj-ea"/>
              </a:rPr>
              <a:t>/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收據紀錄</a:t>
            </a:r>
            <a:r>
              <a:rPr lang="en-US" altLang="zh-TW" sz="9600" dirty="0">
                <a:solidFill>
                  <a:schemeClr val="tx1"/>
                </a:solidFill>
                <a:latin typeface="+mj-ea"/>
                <a:ea typeface="+mj-ea"/>
              </a:rPr>
              <a:t>: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申請註銷收據</a:t>
            </a:r>
            <a:r>
              <a:rPr lang="en-US" altLang="zh-TW" sz="96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en-US" sz="9600" dirty="0">
                <a:solidFill>
                  <a:srgbClr val="FF0000"/>
                </a:solidFill>
                <a:latin typeface="+mj-ea"/>
                <a:ea typeface="+mj-ea"/>
              </a:rPr>
              <a:t>只註銷收據編號，不會刪除奉獻紀錄</a:t>
            </a:r>
            <a:r>
              <a:rPr lang="en-US" altLang="zh-TW" sz="960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、查詢</a:t>
            </a:r>
            <a:r>
              <a:rPr lang="en-US" altLang="zh-TW" sz="96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列印</a:t>
            </a:r>
            <a:r>
              <a:rPr lang="en-US" altLang="zh-TW" sz="960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zh-TW" altLang="en-US" sz="9600" dirty="0">
                <a:solidFill>
                  <a:schemeClr val="tx1"/>
                </a:solidFill>
                <a:latin typeface="+mj-ea"/>
                <a:ea typeface="+mj-ea"/>
              </a:rPr>
              <a:t>單張收據。</a:t>
            </a:r>
            <a:endParaRPr lang="en-US" altLang="zh-TW" sz="96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514350" indent="-514350">
              <a:buFont typeface="+mj-lt"/>
              <a:buAutoNum type="arabicPeriod" startAt="7"/>
            </a:pPr>
            <a:endParaRPr lang="en-US" altLang="zh-TW" dirty="0">
              <a:solidFill>
                <a:schemeClr val="tx1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0FEE5EA-7C55-88CA-C6B6-C85660D85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B875BD57-1C06-2D25-B634-E46D061E37DF}"/>
              </a:ext>
            </a:extLst>
          </p:cNvPr>
          <p:cNvCxnSpPr/>
          <p:nvPr/>
        </p:nvCxnSpPr>
        <p:spPr>
          <a:xfrm>
            <a:off x="954157" y="932241"/>
            <a:ext cx="980302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標題 11">
            <a:extLst>
              <a:ext uri="{FF2B5EF4-FFF2-40B4-BE49-F238E27FC236}">
                <a16:creationId xmlns:a16="http://schemas.microsoft.com/office/drawing/2014/main" id="{CBCDF6DE-6509-500E-AD13-1215967DA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876"/>
            <a:ext cx="10515600" cy="742026"/>
          </a:xfrm>
        </p:spPr>
        <p:txBody>
          <a:bodyPr>
            <a:normAutofit/>
          </a:bodyPr>
          <a:lstStyle/>
          <a:p>
            <a:pPr lvl="0"/>
            <a:r>
              <a:rPr lang="zh-TW" altLang="en-US" b="1" dirty="0"/>
              <a:t>奉獻管理說明</a:t>
            </a:r>
            <a:endParaRPr lang="zh-TW" alt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1026651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8318B-5F81-715C-D9C6-A79BF9C10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0DCC47F-93C6-4E52-BF66-295EED240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809" y="1537695"/>
            <a:ext cx="10922000" cy="4725454"/>
          </a:xfr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spcBef>
                <a:spcPts val="2400"/>
              </a:spcBef>
              <a:buFont typeface="+mj-lt"/>
              <a:buAutoNum type="arabicPeriod" startAt="8"/>
            </a:pP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奉獻袋號管理：主要用於列印奉獻袋標籤。</a:t>
            </a:r>
            <a:endParaRPr lang="en-US" altLang="zh-TW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71550" lvl="1" indent="-514350">
              <a:spcBef>
                <a:spcPts val="2400"/>
              </a:spcBef>
              <a:buFont typeface="+mj-lt"/>
              <a:buAutoNum type="alphaUcPeriod"/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可篩選日期區間內有奉獻的袋號，如果</a:t>
            </a:r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要列印全部袋號，請取消勾篩選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71550" lvl="1" indent="-514350">
              <a:spcBef>
                <a:spcPts val="2400"/>
              </a:spcBef>
              <a:buFont typeface="+mj-lt"/>
              <a:buAutoNum type="alphaUcPeriod"/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列印選項可選顯示會友編號、姓名、身份證號，基於個資保密中間會以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或*取代部分文字。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71550" lvl="1" indent="-514350">
              <a:spcBef>
                <a:spcPts val="2400"/>
              </a:spcBef>
              <a:buFont typeface="+mj-lt"/>
              <a:buAutoNum type="alphaUcPeriod"/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標籤加註文字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在標籤下方顯示加註文字。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71550" lvl="1" indent="-514350">
              <a:spcBef>
                <a:spcPts val="2400"/>
              </a:spcBef>
              <a:buFont typeface="+mj-lt"/>
              <a:buAutoNum type="alphaUcPeriod"/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列印標籤貼紙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A4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滿版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(3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標籤紙設計，可下載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PDF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Word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檔。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2438" indent="-452438">
              <a:spcBef>
                <a:spcPts val="2400"/>
              </a:spcBef>
              <a:buFont typeface="+mj-lt"/>
              <a:buAutoNum type="arabicPeriod" startAt="8"/>
            </a:pPr>
            <a:endParaRPr lang="en-US" altLang="zh-TW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 startAt="8"/>
            </a:pPr>
            <a:endParaRPr lang="en-US" altLang="zh-TW" dirty="0">
              <a:solidFill>
                <a:schemeClr val="tx1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1E0CEA15-E1D2-37CF-BC74-0D2C46100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24B4C12B-80CD-F2B5-9DDA-D54A4F0A439E}"/>
              </a:ext>
            </a:extLst>
          </p:cNvPr>
          <p:cNvCxnSpPr/>
          <p:nvPr/>
        </p:nvCxnSpPr>
        <p:spPr>
          <a:xfrm>
            <a:off x="914400" y="1307719"/>
            <a:ext cx="980302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標題 11">
            <a:extLst>
              <a:ext uri="{FF2B5EF4-FFF2-40B4-BE49-F238E27FC236}">
                <a16:creationId xmlns:a16="http://schemas.microsoft.com/office/drawing/2014/main" id="{4E201519-2A0D-7933-9FF1-392322240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65693"/>
            <a:ext cx="10515600" cy="742026"/>
          </a:xfrm>
        </p:spPr>
        <p:txBody>
          <a:bodyPr>
            <a:normAutofit/>
          </a:bodyPr>
          <a:lstStyle/>
          <a:p>
            <a:pPr lvl="0"/>
            <a:r>
              <a:rPr lang="zh-TW" altLang="en-US" b="1" dirty="0"/>
              <a:t>奉獻管理說明</a:t>
            </a:r>
            <a:endParaRPr lang="zh-TW" alt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3345933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47540CDA-9ED6-4038-A775-EE88FA666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163D9AF8-3FDA-4FCB-B94B-4D33AD50AF75}"/>
              </a:ext>
            </a:extLst>
          </p:cNvPr>
          <p:cNvCxnSpPr>
            <a:cxnSpLocks/>
          </p:cNvCxnSpPr>
          <p:nvPr/>
        </p:nvCxnSpPr>
        <p:spPr>
          <a:xfrm>
            <a:off x="914400" y="1307719"/>
            <a:ext cx="1033360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D39A796F-EF93-4F21-8695-77F371A3F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992" y="1452345"/>
            <a:ext cx="10333608" cy="4961705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4800" dirty="0">
                <a:solidFill>
                  <a:schemeClr val="bg1"/>
                </a:solidFill>
                <a:latin typeface="+mj-ea"/>
              </a:rPr>
              <a:t>申請奉獻收據</a:t>
            </a:r>
            <a:r>
              <a:rPr lang="en-US" altLang="zh-TW" sz="48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\</a:t>
            </a:r>
            <a:r>
              <a:rPr lang="zh-TW" altLang="en-US" sz="48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上傳國稅局</a:t>
            </a:r>
            <a:endParaRPr lang="en-US" altLang="zh-TW" sz="4800" dirty="0">
              <a:solidFill>
                <a:schemeClr val="bg1"/>
              </a:solidFill>
              <a:latin typeface="+mj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4800" dirty="0">
                <a:solidFill>
                  <a:schemeClr val="bg1"/>
                </a:solidFill>
                <a:latin typeface="+mj-ea"/>
                <a:ea typeface="+mj-ea"/>
              </a:rPr>
              <a:t>註銷奉獻收據</a:t>
            </a:r>
            <a:endParaRPr lang="en-US" altLang="zh-TW" sz="4800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4800" dirty="0">
                <a:solidFill>
                  <a:schemeClr val="bg1"/>
                </a:solidFill>
                <a:latin typeface="+mj-ea"/>
                <a:ea typeface="+mj-ea"/>
              </a:rPr>
              <a:t>個人奉獻資料上傳國稅局</a:t>
            </a:r>
            <a:endParaRPr lang="en-US" altLang="zh-TW" sz="4800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4800" dirty="0">
                <a:solidFill>
                  <a:schemeClr val="bg1"/>
                </a:solidFill>
                <a:latin typeface="+mj-ea"/>
                <a:ea typeface="+mj-ea"/>
              </a:rPr>
              <a:t>申請電子徵信</a:t>
            </a:r>
            <a:endParaRPr lang="en-US" altLang="zh-TW" sz="4800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altLang="zh-TW" sz="4800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altLang="zh-TW" sz="4800" dirty="0">
              <a:latin typeface="+mj-ea"/>
              <a:ea typeface="+mj-ea"/>
            </a:endParaRPr>
          </a:p>
          <a:p>
            <a:endParaRPr lang="zh-TW" altLang="en-US" dirty="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6402042B-C0B2-46C1-B538-276F3581F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18201"/>
            <a:ext cx="10515600" cy="1325563"/>
          </a:xfrm>
        </p:spPr>
        <p:txBody>
          <a:bodyPr/>
          <a:lstStyle/>
          <a:p>
            <a:pPr rtl="0" eaLnBrk="1" latinLnBrk="0" hangingPunct="1"/>
            <a:r>
              <a:rPr lang="zh-TW" altLang="zh-TW" sz="4800" b="1" kern="12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作業流程</a:t>
            </a:r>
            <a:endParaRPr lang="zh-TW" altLang="zh-TW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12019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5D32438-8296-49DE-B16F-831AD2F50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802"/>
            <a:ext cx="10515600" cy="5257071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7540CDA-9ED6-4038-A775-EE88FA666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163D9AF8-3FDA-4FCB-B94B-4D33AD50AF75}"/>
              </a:ext>
            </a:extLst>
          </p:cNvPr>
          <p:cNvCxnSpPr/>
          <p:nvPr/>
        </p:nvCxnSpPr>
        <p:spPr>
          <a:xfrm>
            <a:off x="914400" y="1307719"/>
            <a:ext cx="980302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id="{DE8B150C-4491-483F-A9E3-EAB6FF334A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3681632"/>
              </p:ext>
            </p:extLst>
          </p:nvPr>
        </p:nvGraphicFramePr>
        <p:xfrm>
          <a:off x="1061037" y="1447095"/>
          <a:ext cx="9599827" cy="5373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標題 11">
            <a:extLst>
              <a:ext uri="{FF2B5EF4-FFF2-40B4-BE49-F238E27FC236}">
                <a16:creationId xmlns:a16="http://schemas.microsoft.com/office/drawing/2014/main" id="{293AC6E4-F6E6-42DE-8058-6FC7028AB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364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r>
              <a:rPr lang="en-US" altLang="zh-TW" kern="12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.</a:t>
            </a:r>
            <a:r>
              <a:rPr lang="zh-TW" altLang="en-US" kern="12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申請開立奉獻收據</a:t>
            </a:r>
            <a:r>
              <a:rPr lang="en-US" altLang="zh-TW" kern="12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\</a:t>
            </a:r>
            <a:r>
              <a:rPr lang="zh-TW" altLang="en-US" kern="12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上傳國稅局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1370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16023F46-96DC-9F71-FC8D-943E1936C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60" y="0"/>
            <a:ext cx="11388035" cy="6853126"/>
          </a:xfrm>
          <a:prstGeom prst="rect">
            <a:avLst/>
          </a:prstGeom>
        </p:spPr>
      </p:pic>
      <p:sp>
        <p:nvSpPr>
          <p:cNvPr id="9" name="矩形: 圓角 8">
            <a:extLst>
              <a:ext uri="{FF2B5EF4-FFF2-40B4-BE49-F238E27FC236}">
                <a16:creationId xmlns:a16="http://schemas.microsoft.com/office/drawing/2014/main" id="{C9F2A405-1F8F-9C30-B042-43F984BA78E4}"/>
              </a:ext>
            </a:extLst>
          </p:cNvPr>
          <p:cNvSpPr/>
          <p:nvPr/>
        </p:nvSpPr>
        <p:spPr>
          <a:xfrm>
            <a:off x="2866887" y="3657600"/>
            <a:ext cx="1126435" cy="463826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7687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83A31-86D8-EF78-F574-E1CE01D59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B8D921C-31EC-A9EE-430C-8670A7470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802"/>
            <a:ext cx="10515600" cy="5257071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BE3CF2CE-A6BB-A11B-9A1D-9A6C004CF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0FED7293-E091-EB8B-092A-23697D02F286}"/>
              </a:ext>
            </a:extLst>
          </p:cNvPr>
          <p:cNvCxnSpPr/>
          <p:nvPr/>
        </p:nvCxnSpPr>
        <p:spPr>
          <a:xfrm>
            <a:off x="914400" y="1307719"/>
            <a:ext cx="980302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id="{A6F4E700-4D85-626E-7409-2FCDA57668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891669"/>
              </p:ext>
            </p:extLst>
          </p:nvPr>
        </p:nvGraphicFramePr>
        <p:xfrm>
          <a:off x="1061037" y="1447095"/>
          <a:ext cx="9599827" cy="5373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標題 11">
            <a:extLst>
              <a:ext uri="{FF2B5EF4-FFF2-40B4-BE49-F238E27FC236}">
                <a16:creationId xmlns:a16="http://schemas.microsoft.com/office/drawing/2014/main" id="{489B0105-3999-D253-79A4-416B0A76F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364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kern="12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2.</a:t>
            </a:r>
            <a:r>
              <a:rPr lang="zh-TW" altLang="en-US" kern="12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申請註銷奉獻</a:t>
            </a:r>
            <a:r>
              <a:rPr lang="zh-TW" altLang="en-US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收據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54009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5D32438-8296-49DE-B16F-831AD2F50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802"/>
            <a:ext cx="10515600" cy="5257071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7540CDA-9ED6-4038-A775-EE88FA666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163D9AF8-3FDA-4FCB-B94B-4D33AD50AF75}"/>
              </a:ext>
            </a:extLst>
          </p:cNvPr>
          <p:cNvCxnSpPr/>
          <p:nvPr/>
        </p:nvCxnSpPr>
        <p:spPr>
          <a:xfrm>
            <a:off x="914400" y="1307719"/>
            <a:ext cx="980302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id="{DE8B150C-4491-483F-A9E3-EAB6FF334A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7502598"/>
              </p:ext>
            </p:extLst>
          </p:nvPr>
        </p:nvGraphicFramePr>
        <p:xfrm>
          <a:off x="1117599" y="1484804"/>
          <a:ext cx="9599827" cy="5182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標題 11">
            <a:extLst>
              <a:ext uri="{FF2B5EF4-FFF2-40B4-BE49-F238E27FC236}">
                <a16:creationId xmlns:a16="http://schemas.microsoft.com/office/drawing/2014/main" id="{293AC6E4-F6E6-42DE-8058-6FC7028AB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364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kern="12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3.</a:t>
            </a:r>
            <a:r>
              <a:rPr lang="zh-TW" altLang="en-US" dirty="0">
                <a:latin typeface="+mj-ea"/>
                <a:ea typeface="+mj-ea"/>
              </a:rPr>
              <a:t>個人奉獻資料上傳國稅局</a:t>
            </a:r>
            <a:endParaRPr lang="zh-TW" altLang="zh-TW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24294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 descr="一張含有 文字 的圖片&#10;&#10;自動產生的描述">
            <a:hlinkClick r:id="rId3" action="ppaction://hlinksldjump"/>
            <a:extLst>
              <a:ext uri="{FF2B5EF4-FFF2-40B4-BE49-F238E27FC236}">
                <a16:creationId xmlns:a16="http://schemas.microsoft.com/office/drawing/2014/main" id="{965A5BE1-B1FB-4096-AB0B-795EDA10D4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52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5D32438-8296-49DE-B16F-831AD2F50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189" y="1484803"/>
            <a:ext cx="9803027" cy="5161066"/>
          </a:xfr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相關要求：</a:t>
            </a:r>
            <a:endParaRPr lang="en-US" altLang="zh-TW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上傳奉獻資料須於</a:t>
            </a:r>
            <a:r>
              <a:rPr lang="en-US" altLang="zh-TW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月底完成前一年度資料核對。如果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超過截止時間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財務部通知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未申請上傳，只能改開立紙本收據</a:t>
            </a: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變更收據開立方式，因修改作業需檢查會友記錄狀態是否更新，比較耗時，建議修改期限訂至</a:t>
            </a:r>
            <a:r>
              <a:rPr lang="en-US" altLang="zh-TW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月底止</a:t>
            </a:r>
            <a:r>
              <a:rPr lang="en-US" altLang="zh-TW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教會自行決定</a:t>
            </a:r>
            <a:r>
              <a:rPr lang="en-US" altLang="zh-TW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會友資料填寫個人身份證號，如果出現格式錯誤，請一定要跟會友再次確認，避免無法上傳。</a:t>
            </a:r>
            <a:endParaRPr lang="en-US" altLang="zh-TW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endParaRPr lang="en-US" altLang="zh-TW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altLang="zh-TW" dirty="0">
              <a:solidFill>
                <a:schemeClr val="tx1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7540CDA-9ED6-4038-A775-EE88FA666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163D9AF8-3FDA-4FCB-B94B-4D33AD50AF75}"/>
              </a:ext>
            </a:extLst>
          </p:cNvPr>
          <p:cNvCxnSpPr/>
          <p:nvPr/>
        </p:nvCxnSpPr>
        <p:spPr>
          <a:xfrm>
            <a:off x="914400" y="1307719"/>
            <a:ext cx="980302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標題 11">
            <a:extLst>
              <a:ext uri="{FF2B5EF4-FFF2-40B4-BE49-F238E27FC236}">
                <a16:creationId xmlns:a16="http://schemas.microsoft.com/office/drawing/2014/main" id="{293AC6E4-F6E6-42DE-8058-6FC7028AB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kern="12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3.</a:t>
            </a:r>
            <a:r>
              <a:rPr lang="zh-TW" altLang="en-US" sz="4800" dirty="0">
                <a:latin typeface="+mj-ea"/>
                <a:ea typeface="+mj-ea"/>
              </a:rPr>
              <a:t>個人奉獻資料上傳國稅局</a:t>
            </a:r>
            <a:endParaRPr lang="zh-TW" altLang="zh-TW" dirty="0">
              <a:effectLst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79231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31016-EE01-C678-2DFF-098D046B4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F4812E5-F42C-8C87-2BA3-DE88A5B21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802"/>
            <a:ext cx="10515600" cy="5257071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D97FC451-2FC2-4C4F-F6A1-10B8E5A71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BA8B294B-D4ED-B259-1D2F-B27BABAFD662}"/>
              </a:ext>
            </a:extLst>
          </p:cNvPr>
          <p:cNvCxnSpPr/>
          <p:nvPr/>
        </p:nvCxnSpPr>
        <p:spPr>
          <a:xfrm>
            <a:off x="914400" y="1307719"/>
            <a:ext cx="980302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id="{A66A059C-AA33-E071-01D7-001750F348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7538057"/>
              </p:ext>
            </p:extLst>
          </p:nvPr>
        </p:nvGraphicFramePr>
        <p:xfrm>
          <a:off x="1117599" y="1484804"/>
          <a:ext cx="9599827" cy="5182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標題 11">
            <a:extLst>
              <a:ext uri="{FF2B5EF4-FFF2-40B4-BE49-F238E27FC236}">
                <a16:creationId xmlns:a16="http://schemas.microsoft.com/office/drawing/2014/main" id="{B7A955D7-6C83-64FF-4565-215E0C0F3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364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kern="12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4.</a:t>
            </a:r>
            <a:r>
              <a:rPr lang="zh-TW" altLang="en-US" dirty="0">
                <a:latin typeface="+mj-ea"/>
                <a:ea typeface="+mj-ea"/>
              </a:rPr>
              <a:t>電子徵信</a:t>
            </a:r>
            <a:endParaRPr lang="zh-TW" altLang="zh-TW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3728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677AD-8735-A8DF-734A-82553B9CF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4C678D7-8F56-422A-00C4-305F4807E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802"/>
            <a:ext cx="10515600" cy="5257071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B6A43D4-0BB1-38CB-28E6-C9D7B31AD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544" y="116114"/>
            <a:ext cx="1857827" cy="464457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8B80172A-10D5-47A6-6A34-21A910BF3C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4" t="66546" r="44" b="-9"/>
          <a:stretch>
            <a:fillRect/>
          </a:stretch>
        </p:blipFill>
        <p:spPr>
          <a:xfrm>
            <a:off x="0" y="116114"/>
            <a:ext cx="12175492" cy="2799364"/>
          </a:xfrm>
          <a:prstGeom prst="rect">
            <a:avLst/>
          </a:prstGeom>
        </p:spPr>
      </p:pic>
      <p:sp>
        <p:nvSpPr>
          <p:cNvPr id="10" name="箭號: 向下 9">
            <a:extLst>
              <a:ext uri="{FF2B5EF4-FFF2-40B4-BE49-F238E27FC236}">
                <a16:creationId xmlns:a16="http://schemas.microsoft.com/office/drawing/2014/main" id="{E8C18EA7-5BF9-52AE-A415-BE99236DADA3}"/>
              </a:ext>
            </a:extLst>
          </p:cNvPr>
          <p:cNvSpPr/>
          <p:nvPr/>
        </p:nvSpPr>
        <p:spPr>
          <a:xfrm>
            <a:off x="5086158" y="1545481"/>
            <a:ext cx="543340" cy="653774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BBEA3EAC-44F9-31EF-1887-CF4D0DA00E75}"/>
              </a:ext>
            </a:extLst>
          </p:cNvPr>
          <p:cNvSpPr/>
          <p:nvPr/>
        </p:nvSpPr>
        <p:spPr>
          <a:xfrm>
            <a:off x="56087" y="2013724"/>
            <a:ext cx="1158569" cy="7790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E3DEF373-2140-BDE0-2530-A357256498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6208"/>
          <a:stretch>
            <a:fillRect/>
          </a:stretch>
        </p:blipFill>
        <p:spPr>
          <a:xfrm>
            <a:off x="0" y="3015306"/>
            <a:ext cx="12205533" cy="3787246"/>
          </a:xfrm>
          <a:prstGeom prst="rect">
            <a:avLst/>
          </a:prstGeom>
        </p:spPr>
      </p:pic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3ED26118-8D34-D24C-5615-32C51FFA19AB}"/>
              </a:ext>
            </a:extLst>
          </p:cNvPr>
          <p:cNvSpPr/>
          <p:nvPr/>
        </p:nvSpPr>
        <p:spPr>
          <a:xfrm>
            <a:off x="10203544" y="5019092"/>
            <a:ext cx="654404" cy="4644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7883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LC簡報範本1" id="{D1B8952D-1B52-4DE6-BD46-F03198E13C9C}" vid="{A4B36A42-6AE7-4337-A56E-54D5229EBEF3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4787</TotalTime>
  <Words>1515</Words>
  <Application>Microsoft Office PowerPoint</Application>
  <PresentationFormat>寬螢幕</PresentationFormat>
  <Paragraphs>134</Paragraphs>
  <Slides>20</Slides>
  <Notes>2</Notes>
  <HiddenSlides>3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8" baseType="lpstr">
      <vt:lpstr>宋体</vt:lpstr>
      <vt:lpstr>微軟正黑體</vt:lpstr>
      <vt:lpstr>標楷體</vt:lpstr>
      <vt:lpstr>Arial</vt:lpstr>
      <vt:lpstr>Calibri</vt:lpstr>
      <vt:lpstr>Calibri Light</vt:lpstr>
      <vt:lpstr>Wingdings</vt:lpstr>
      <vt:lpstr>Office 佈景主題</vt:lpstr>
      <vt:lpstr>PowerPoint 簡報</vt:lpstr>
      <vt:lpstr>大綱</vt:lpstr>
      <vt:lpstr>申請堂會(據點)奉獻系統帳號 </vt:lpstr>
      <vt:lpstr>權限授權書範例</vt:lpstr>
      <vt:lpstr>系統介面介紹</vt:lpstr>
      <vt:lpstr>基本功能說明</vt:lpstr>
      <vt:lpstr>基本功能說明</vt:lpstr>
      <vt:lpstr>奉獻管理說明</vt:lpstr>
      <vt:lpstr>奉獻管理說明</vt:lpstr>
      <vt:lpstr>奉獻管理說明</vt:lpstr>
      <vt:lpstr>奉獻管理說明</vt:lpstr>
      <vt:lpstr>作業流程</vt:lpstr>
      <vt:lpstr>1.申請開立奉獻收據\上傳國稅局</vt:lpstr>
      <vt:lpstr>PowerPoint 簡報</vt:lpstr>
      <vt:lpstr>2.申請註銷奉獻收據</vt:lpstr>
      <vt:lpstr>3.個人奉獻資料上傳國稅局</vt:lpstr>
      <vt:lpstr>PowerPoint 簡報</vt:lpstr>
      <vt:lpstr>3.個人奉獻資料上傳國稅局 </vt:lpstr>
      <vt:lpstr>4.電子徵信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台灣信義會 簡報</dc:title>
  <dc:creator>Bennett</dc:creator>
  <cp:lastModifiedBy>台灣信義會</cp:lastModifiedBy>
  <cp:revision>133</cp:revision>
  <cp:lastPrinted>2025-09-18T12:05:45Z</cp:lastPrinted>
  <dcterms:created xsi:type="dcterms:W3CDTF">2018-10-09T01:41:35Z</dcterms:created>
  <dcterms:modified xsi:type="dcterms:W3CDTF">2025-09-18T12:10:00Z</dcterms:modified>
</cp:coreProperties>
</file>